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62" r:id="rId2"/>
    <p:sldId id="259" r:id="rId3"/>
    <p:sldId id="256" r:id="rId4"/>
  </p:sldIdLst>
  <p:sldSz cx="6858000" cy="9906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120" userDrawn="1">
          <p15:clr>
            <a:srgbClr val="A4A3A4"/>
          </p15:clr>
        </p15:guide>
        <p15:guide id="2" pos="2205" userDrawn="1">
          <p15:clr>
            <a:srgbClr val="A4A3A4"/>
          </p15:clr>
        </p15:guide>
        <p15:guide id="3" orient="horz" pos="353" userDrawn="1">
          <p15:clr>
            <a:srgbClr val="A4A3A4"/>
          </p15:clr>
        </p15:guide>
        <p15:guide id="4" pos="4201" userDrawn="1">
          <p15:clr>
            <a:srgbClr val="A4A3A4"/>
          </p15:clr>
        </p15:guide>
        <p15:guide id="7" pos="2260" userDrawn="1">
          <p15:clr>
            <a:srgbClr val="A4A3A4"/>
          </p15:clr>
        </p15:guide>
        <p15:guide id="10" orient="horz" pos="1079" userDrawn="1">
          <p15:clr>
            <a:srgbClr val="A4A3A4"/>
          </p15:clr>
        </p15:guide>
        <p15:guide id="16" pos="4224" userDrawn="1">
          <p15:clr>
            <a:srgbClr val="A4A3A4"/>
          </p15:clr>
        </p15:guide>
        <p15:guide id="22" pos="187" userDrawn="1">
          <p15:clr>
            <a:srgbClr val="A4A3A4"/>
          </p15:clr>
        </p15:guide>
        <p15:guide id="24" pos="96" userDrawn="1">
          <p15:clr>
            <a:srgbClr val="A4A3A4"/>
          </p15:clr>
        </p15:guide>
        <p15:guide id="26" pos="73" userDrawn="1">
          <p15:clr>
            <a:srgbClr val="A4A3A4"/>
          </p15:clr>
        </p15:guide>
        <p15:guide id="27" pos="2360" userDrawn="1">
          <p15:clr>
            <a:srgbClr val="A4A3A4"/>
          </p15:clr>
        </p15:guide>
        <p15:guide id="28" pos="24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E1F86"/>
    <a:srgbClr val="C8085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보통 스타일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278" autoAdjust="0"/>
    <p:restoredTop sz="94660"/>
  </p:normalViewPr>
  <p:slideViewPr>
    <p:cSldViewPr snapToGrid="0" showGuides="1">
      <p:cViewPr varScale="1">
        <p:scale>
          <a:sx n="67" d="100"/>
          <a:sy n="67" d="100"/>
        </p:scale>
        <p:origin x="2920" y="64"/>
      </p:cViewPr>
      <p:guideLst>
        <p:guide orient="horz" pos="3120"/>
        <p:guide pos="2205"/>
        <p:guide orient="horz" pos="353"/>
        <p:guide pos="4201"/>
        <p:guide pos="2260"/>
        <p:guide orient="horz" pos="1079"/>
        <p:guide pos="4224"/>
        <p:guide pos="187"/>
        <p:guide pos="96"/>
        <p:guide pos="73"/>
        <p:guide pos="2360"/>
        <p:guide pos="2455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그림 5" descr="폰트, 그래픽, 로고, 텍스트이(가) 표시된 사진&#10;&#10;AI 생성 콘텐츠는 정확하지 않을 수 있습니다.">
            <a:extLst>
              <a:ext uri="{FF2B5EF4-FFF2-40B4-BE49-F238E27FC236}">
                <a16:creationId xmlns:a16="http://schemas.microsoft.com/office/drawing/2014/main" id="{88EED111-59C8-90EA-CDD3-3B4F1F82CEC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4988" y="197200"/>
            <a:ext cx="824753" cy="298430"/>
          </a:xfrm>
          <a:prstGeom prst="rect">
            <a:avLst/>
          </a:prstGeom>
        </p:spPr>
      </p:pic>
      <p:grpSp>
        <p:nvGrpSpPr>
          <p:cNvPr id="12" name="그룹 11">
            <a:extLst>
              <a:ext uri="{FF2B5EF4-FFF2-40B4-BE49-F238E27FC236}">
                <a16:creationId xmlns:a16="http://schemas.microsoft.com/office/drawing/2014/main" id="{DE44C443-6E35-9571-4F67-B4CDE16B5522}"/>
              </a:ext>
            </a:extLst>
          </p:cNvPr>
          <p:cNvGrpSpPr/>
          <p:nvPr userDrawn="1"/>
        </p:nvGrpSpPr>
        <p:grpSpPr>
          <a:xfrm>
            <a:off x="0" y="9631543"/>
            <a:ext cx="6858000" cy="287157"/>
            <a:chOff x="0" y="9616569"/>
            <a:chExt cx="6858000" cy="287157"/>
          </a:xfrm>
        </p:grpSpPr>
        <p:sp>
          <p:nvSpPr>
            <p:cNvPr id="11" name="직사각형 10">
              <a:extLst>
                <a:ext uri="{FF2B5EF4-FFF2-40B4-BE49-F238E27FC236}">
                  <a16:creationId xmlns:a16="http://schemas.microsoft.com/office/drawing/2014/main" id="{2F2DEDD5-F384-9523-BD13-F9BE9E10F8E7}"/>
                </a:ext>
              </a:extLst>
            </p:cNvPr>
            <p:cNvSpPr/>
            <p:nvPr userDrawn="1"/>
          </p:nvSpPr>
          <p:spPr>
            <a:xfrm>
              <a:off x="0" y="9631565"/>
              <a:ext cx="6858000" cy="257164"/>
            </a:xfrm>
            <a:prstGeom prst="rect">
              <a:avLst/>
            </a:prstGeom>
            <a:gradFill>
              <a:gsLst>
                <a:gs pos="0">
                  <a:srgbClr val="C8085B"/>
                </a:gs>
                <a:gs pos="100000">
                  <a:srgbClr val="2E1F86"/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8" name="TextBox 47">
              <a:extLst>
                <a:ext uri="{FF2B5EF4-FFF2-40B4-BE49-F238E27FC236}">
                  <a16:creationId xmlns:a16="http://schemas.microsoft.com/office/drawing/2014/main" id="{4E92C09F-0156-AAD4-1EB7-48AE4B7241CB}"/>
                </a:ext>
              </a:extLst>
            </p:cNvPr>
            <p:cNvSpPr txBox="1"/>
            <p:nvPr userDrawn="1"/>
          </p:nvSpPr>
          <p:spPr>
            <a:xfrm>
              <a:off x="241738" y="9631565"/>
              <a:ext cx="1313905" cy="257164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 lvl="0">
                <a:lnSpc>
                  <a:spcPct val="99600"/>
                </a:lnSpc>
              </a:pPr>
              <a:r>
                <a:rPr lang="ko-KR" altLang="en-US" sz="1000" spc="400" dirty="0" err="1">
                  <a:solidFill>
                    <a:schemeClr val="bg1"/>
                  </a:solidFill>
                  <a:latin typeface="Caviar Dreams"/>
                </a:rPr>
                <a:t>어웰</a:t>
              </a:r>
              <a:r>
                <a:rPr lang="ko-KR" altLang="en-US" sz="1000" spc="400" dirty="0">
                  <a:solidFill>
                    <a:schemeClr val="bg1"/>
                  </a:solidFill>
                  <a:latin typeface="Caviar Dreams"/>
                </a:rPr>
                <a:t>㈜</a:t>
              </a:r>
              <a:endParaRPr lang="en-US" sz="1000" b="0" i="0" u="none" strike="noStrike" spc="400" dirty="0">
                <a:solidFill>
                  <a:schemeClr val="bg1"/>
                </a:solidFill>
                <a:latin typeface="Caviar Dreams"/>
              </a:endParaRPr>
            </a:p>
          </p:txBody>
        </p:sp>
        <p:sp>
          <p:nvSpPr>
            <p:cNvPr id="9" name="TextBox 48">
              <a:extLst>
                <a:ext uri="{FF2B5EF4-FFF2-40B4-BE49-F238E27FC236}">
                  <a16:creationId xmlns:a16="http://schemas.microsoft.com/office/drawing/2014/main" id="{C01D1051-546D-C7FB-1E8B-849C34C41303}"/>
                </a:ext>
              </a:extLst>
            </p:cNvPr>
            <p:cNvSpPr txBox="1"/>
            <p:nvPr userDrawn="1"/>
          </p:nvSpPr>
          <p:spPr>
            <a:xfrm>
              <a:off x="993280" y="9616569"/>
              <a:ext cx="4259754" cy="287157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 lvl="0">
                <a:lnSpc>
                  <a:spcPct val="99600"/>
                </a:lnSpc>
              </a:pPr>
              <a:r>
                <a:rPr lang="ko-KR" altLang="en-US" sz="1000" b="0" i="0" u="none" strike="noStrike" dirty="0">
                  <a:solidFill>
                    <a:schemeClr val="bg1"/>
                  </a:solidFill>
                  <a:latin typeface="Caviar Dreams"/>
                </a:rPr>
                <a:t>경기도 성남시 수정구 </a:t>
              </a:r>
              <a:r>
                <a:rPr lang="ko-KR" altLang="en-US" sz="1000" b="0" i="0" u="none" strike="noStrike" dirty="0" err="1">
                  <a:solidFill>
                    <a:schemeClr val="bg1"/>
                  </a:solidFill>
                  <a:latin typeface="Caviar Dreams"/>
                </a:rPr>
                <a:t>대왕판교로</a:t>
              </a:r>
              <a:r>
                <a:rPr lang="ko-KR" altLang="en-US" sz="1000" b="0" i="0" u="none" strike="noStrike" dirty="0">
                  <a:solidFill>
                    <a:schemeClr val="bg1"/>
                  </a:solidFill>
                  <a:latin typeface="Caviar Dreams"/>
                </a:rPr>
                <a:t> </a:t>
              </a:r>
              <a:r>
                <a:rPr lang="en-US" altLang="ko-KR" sz="1000" b="0" i="0" u="none" strike="noStrike" dirty="0">
                  <a:solidFill>
                    <a:schemeClr val="bg1"/>
                  </a:solidFill>
                  <a:latin typeface="Caviar Dreams"/>
                </a:rPr>
                <a:t>815, 4</a:t>
              </a:r>
              <a:r>
                <a:rPr lang="ko-KR" altLang="en-US" sz="1000" b="0" i="0" u="none" strike="noStrike" dirty="0">
                  <a:solidFill>
                    <a:schemeClr val="bg1"/>
                  </a:solidFill>
                  <a:latin typeface="Caviar Dreams"/>
                </a:rPr>
                <a:t>층 </a:t>
              </a:r>
              <a:r>
                <a:rPr lang="en-US" altLang="ko-KR" sz="1000" b="0" i="0" u="none" strike="noStrike" dirty="0">
                  <a:solidFill>
                    <a:schemeClr val="bg1"/>
                  </a:solidFill>
                  <a:latin typeface="Caviar Dreams"/>
                </a:rPr>
                <a:t>414</a:t>
              </a:r>
              <a:r>
                <a:rPr lang="ko-KR" altLang="en-US" sz="1000" b="0" i="0" u="none" strike="noStrike" dirty="0">
                  <a:solidFill>
                    <a:schemeClr val="bg1"/>
                  </a:solidFill>
                  <a:latin typeface="Caviar Dreams"/>
                </a:rPr>
                <a:t>호</a:t>
              </a:r>
              <a:r>
                <a:rPr lang="en-US" altLang="ko-KR" sz="1000" b="0" i="0" u="none" strike="noStrike" dirty="0">
                  <a:solidFill>
                    <a:schemeClr val="bg1"/>
                  </a:solidFill>
                  <a:latin typeface="Caviar Dreams"/>
                </a:rPr>
                <a:t>(</a:t>
              </a:r>
              <a:r>
                <a:rPr lang="ko-KR" altLang="en-US" sz="1000" b="0" i="0" u="none" strike="noStrike" dirty="0">
                  <a:solidFill>
                    <a:schemeClr val="bg1"/>
                  </a:solidFill>
                  <a:latin typeface="Caviar Dreams"/>
                </a:rPr>
                <a:t>시흥동</a:t>
              </a:r>
              <a:r>
                <a:rPr lang="en-US" altLang="ko-KR" sz="1000" b="0" i="0" u="none" strike="noStrike" dirty="0">
                  <a:solidFill>
                    <a:schemeClr val="bg1"/>
                  </a:solidFill>
                  <a:latin typeface="Caviar Dreams"/>
                </a:rPr>
                <a:t>, </a:t>
              </a:r>
              <a:r>
                <a:rPr lang="ko-KR" altLang="en-US" sz="1000" b="0" i="0" u="none" strike="noStrike" dirty="0" err="1">
                  <a:solidFill>
                    <a:schemeClr val="bg1"/>
                  </a:solidFill>
                  <a:latin typeface="Caviar Dreams"/>
                </a:rPr>
                <a:t>가상융합산업허브</a:t>
              </a:r>
              <a:r>
                <a:rPr lang="en-US" altLang="ko-KR" sz="1000" b="0" i="0" u="none" strike="noStrike" dirty="0">
                  <a:solidFill>
                    <a:schemeClr val="bg1"/>
                  </a:solidFill>
                  <a:latin typeface="Caviar Dreams"/>
                </a:rPr>
                <a:t>)</a:t>
              </a:r>
              <a:r>
                <a:rPr lang="ko-KR" altLang="en-US" sz="1000" b="0" i="0" u="none" strike="noStrike" dirty="0">
                  <a:solidFill>
                    <a:schemeClr val="bg1"/>
                  </a:solidFill>
                  <a:latin typeface="Caviar Dreams"/>
                </a:rPr>
                <a:t> </a:t>
              </a:r>
              <a:endParaRPr lang="en-US" sz="1000" b="0" i="0" u="none" strike="noStrike" dirty="0">
                <a:solidFill>
                  <a:schemeClr val="bg1"/>
                </a:solidFill>
                <a:latin typeface="Caviar Dreams"/>
              </a:endParaRPr>
            </a:p>
          </p:txBody>
        </p:sp>
        <p:sp>
          <p:nvSpPr>
            <p:cNvPr id="10" name="TextBox 48">
              <a:extLst>
                <a:ext uri="{FF2B5EF4-FFF2-40B4-BE49-F238E27FC236}">
                  <a16:creationId xmlns:a16="http://schemas.microsoft.com/office/drawing/2014/main" id="{D8E7C8F7-93B9-909D-6C52-AC65A5B15A6E}"/>
                </a:ext>
              </a:extLst>
            </p:cNvPr>
            <p:cNvSpPr txBox="1"/>
            <p:nvPr userDrawn="1"/>
          </p:nvSpPr>
          <p:spPr>
            <a:xfrm>
              <a:off x="5328745" y="9631565"/>
              <a:ext cx="1282262" cy="257164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 lvl="0" algn="r">
                <a:lnSpc>
                  <a:spcPct val="99600"/>
                </a:lnSpc>
              </a:pPr>
              <a:r>
                <a:rPr lang="ko-KR" altLang="en-US" sz="1000" dirty="0">
                  <a:solidFill>
                    <a:schemeClr val="bg1"/>
                  </a:solidFill>
                  <a:latin typeface="Caviar Dreams"/>
                </a:rPr>
                <a:t>고객센터 </a:t>
              </a:r>
              <a:r>
                <a:rPr lang="en-US" altLang="ko-KR" sz="1000" dirty="0">
                  <a:solidFill>
                    <a:schemeClr val="bg1"/>
                  </a:solidFill>
                  <a:latin typeface="Caviar Dreams"/>
                </a:rPr>
                <a:t>1600-0887</a:t>
              </a:r>
              <a:endParaRPr lang="en-US" sz="1000" b="0" i="0" u="none" strike="noStrike" dirty="0">
                <a:solidFill>
                  <a:schemeClr val="bg1"/>
                </a:solidFill>
                <a:latin typeface="Caviar Dream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4856456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120" userDrawn="1">
          <p15:clr>
            <a:srgbClr val="FBAE40"/>
          </p15:clr>
        </p15:guide>
        <p15:guide id="2" pos="216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 descr="폰트, 그래픽, 로고, 텍스트이(가) 표시된 사진&#10;&#10;AI 생성 콘텐츠는 정확하지 않을 수 있습니다.">
            <a:extLst>
              <a:ext uri="{FF2B5EF4-FFF2-40B4-BE49-F238E27FC236}">
                <a16:creationId xmlns:a16="http://schemas.microsoft.com/office/drawing/2014/main" id="{7811F27D-CB46-AE3D-911C-70F55C5ED95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4988" y="197200"/>
            <a:ext cx="824753" cy="298430"/>
          </a:xfrm>
          <a:prstGeom prst="rect">
            <a:avLst/>
          </a:prstGeom>
        </p:spPr>
      </p:pic>
      <p:grpSp>
        <p:nvGrpSpPr>
          <p:cNvPr id="4" name="그룹 3">
            <a:extLst>
              <a:ext uri="{FF2B5EF4-FFF2-40B4-BE49-F238E27FC236}">
                <a16:creationId xmlns:a16="http://schemas.microsoft.com/office/drawing/2014/main" id="{4E67A467-09DA-DE3C-D10B-B6B9D4983077}"/>
              </a:ext>
            </a:extLst>
          </p:cNvPr>
          <p:cNvGrpSpPr/>
          <p:nvPr userDrawn="1"/>
        </p:nvGrpSpPr>
        <p:grpSpPr>
          <a:xfrm>
            <a:off x="0" y="9637893"/>
            <a:ext cx="6858000" cy="287157"/>
            <a:chOff x="0" y="9616569"/>
            <a:chExt cx="6858000" cy="287157"/>
          </a:xfrm>
        </p:grpSpPr>
        <p:sp>
          <p:nvSpPr>
            <p:cNvPr id="5" name="직사각형 4">
              <a:extLst>
                <a:ext uri="{FF2B5EF4-FFF2-40B4-BE49-F238E27FC236}">
                  <a16:creationId xmlns:a16="http://schemas.microsoft.com/office/drawing/2014/main" id="{2F024194-A12B-4673-2959-AFA353CB037E}"/>
                </a:ext>
              </a:extLst>
            </p:cNvPr>
            <p:cNvSpPr/>
            <p:nvPr userDrawn="1"/>
          </p:nvSpPr>
          <p:spPr>
            <a:xfrm>
              <a:off x="0" y="9631565"/>
              <a:ext cx="6858000" cy="257164"/>
            </a:xfrm>
            <a:prstGeom prst="rect">
              <a:avLst/>
            </a:prstGeom>
            <a:gradFill>
              <a:gsLst>
                <a:gs pos="0">
                  <a:srgbClr val="C8085B"/>
                </a:gs>
                <a:gs pos="100000">
                  <a:srgbClr val="2E1F86"/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6" name="TextBox 47">
              <a:extLst>
                <a:ext uri="{FF2B5EF4-FFF2-40B4-BE49-F238E27FC236}">
                  <a16:creationId xmlns:a16="http://schemas.microsoft.com/office/drawing/2014/main" id="{E6C860BA-98D8-30E6-A89D-F93586E2DDDF}"/>
                </a:ext>
              </a:extLst>
            </p:cNvPr>
            <p:cNvSpPr txBox="1"/>
            <p:nvPr userDrawn="1"/>
          </p:nvSpPr>
          <p:spPr>
            <a:xfrm>
              <a:off x="241738" y="9631565"/>
              <a:ext cx="1313905" cy="257164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 lvl="0">
                <a:lnSpc>
                  <a:spcPct val="99600"/>
                </a:lnSpc>
              </a:pPr>
              <a:r>
                <a:rPr lang="ko-KR" altLang="en-US" sz="1000" spc="400" dirty="0" err="1">
                  <a:solidFill>
                    <a:schemeClr val="bg1"/>
                  </a:solidFill>
                  <a:latin typeface="Caviar Dreams"/>
                </a:rPr>
                <a:t>어웰</a:t>
              </a:r>
              <a:r>
                <a:rPr lang="ko-KR" altLang="en-US" sz="1000" spc="400" dirty="0">
                  <a:solidFill>
                    <a:schemeClr val="bg1"/>
                  </a:solidFill>
                  <a:latin typeface="Caviar Dreams"/>
                </a:rPr>
                <a:t>㈜</a:t>
              </a:r>
              <a:endParaRPr lang="en-US" sz="1000" b="0" i="0" u="none" strike="noStrike" spc="400" dirty="0">
                <a:solidFill>
                  <a:schemeClr val="bg1"/>
                </a:solidFill>
                <a:latin typeface="Caviar Dreams"/>
              </a:endParaRPr>
            </a:p>
          </p:txBody>
        </p:sp>
        <p:sp>
          <p:nvSpPr>
            <p:cNvPr id="7" name="TextBox 48">
              <a:extLst>
                <a:ext uri="{FF2B5EF4-FFF2-40B4-BE49-F238E27FC236}">
                  <a16:creationId xmlns:a16="http://schemas.microsoft.com/office/drawing/2014/main" id="{2B814DC9-B607-5486-907D-9F9F4A398A7B}"/>
                </a:ext>
              </a:extLst>
            </p:cNvPr>
            <p:cNvSpPr txBox="1"/>
            <p:nvPr userDrawn="1"/>
          </p:nvSpPr>
          <p:spPr>
            <a:xfrm>
              <a:off x="993280" y="9616569"/>
              <a:ext cx="4259754" cy="287157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 lvl="0">
                <a:lnSpc>
                  <a:spcPct val="99600"/>
                </a:lnSpc>
              </a:pPr>
              <a:r>
                <a:rPr lang="ko-KR" altLang="en-US" sz="1000" b="0" i="0" u="none" strike="noStrike" dirty="0">
                  <a:solidFill>
                    <a:schemeClr val="bg1"/>
                  </a:solidFill>
                  <a:latin typeface="Caviar Dreams"/>
                </a:rPr>
                <a:t>경기도 성남시 수정구 </a:t>
              </a:r>
              <a:r>
                <a:rPr lang="ko-KR" altLang="en-US" sz="1000" b="0" i="0" u="none" strike="noStrike" dirty="0" err="1">
                  <a:solidFill>
                    <a:schemeClr val="bg1"/>
                  </a:solidFill>
                  <a:latin typeface="Caviar Dreams"/>
                </a:rPr>
                <a:t>대왕판교로</a:t>
              </a:r>
              <a:r>
                <a:rPr lang="ko-KR" altLang="en-US" sz="1000" b="0" i="0" u="none" strike="noStrike" dirty="0">
                  <a:solidFill>
                    <a:schemeClr val="bg1"/>
                  </a:solidFill>
                  <a:latin typeface="Caviar Dreams"/>
                </a:rPr>
                <a:t> </a:t>
              </a:r>
              <a:r>
                <a:rPr lang="en-US" altLang="ko-KR" sz="1000" b="0" i="0" u="none" strike="noStrike" dirty="0">
                  <a:solidFill>
                    <a:schemeClr val="bg1"/>
                  </a:solidFill>
                  <a:latin typeface="Caviar Dreams"/>
                </a:rPr>
                <a:t>815, 4</a:t>
              </a:r>
              <a:r>
                <a:rPr lang="ko-KR" altLang="en-US" sz="1000" b="0" i="0" u="none" strike="noStrike" dirty="0">
                  <a:solidFill>
                    <a:schemeClr val="bg1"/>
                  </a:solidFill>
                  <a:latin typeface="Caviar Dreams"/>
                </a:rPr>
                <a:t>층 </a:t>
              </a:r>
              <a:r>
                <a:rPr lang="en-US" altLang="ko-KR" sz="1000" b="0" i="0" u="none" strike="noStrike" dirty="0">
                  <a:solidFill>
                    <a:schemeClr val="bg1"/>
                  </a:solidFill>
                  <a:latin typeface="Caviar Dreams"/>
                </a:rPr>
                <a:t>414</a:t>
              </a:r>
              <a:r>
                <a:rPr lang="ko-KR" altLang="en-US" sz="1000" b="0" i="0" u="none" strike="noStrike" dirty="0">
                  <a:solidFill>
                    <a:schemeClr val="bg1"/>
                  </a:solidFill>
                  <a:latin typeface="Caviar Dreams"/>
                </a:rPr>
                <a:t>호</a:t>
              </a:r>
              <a:r>
                <a:rPr lang="en-US" altLang="ko-KR" sz="1000" b="0" i="0" u="none" strike="noStrike" dirty="0">
                  <a:solidFill>
                    <a:schemeClr val="bg1"/>
                  </a:solidFill>
                  <a:latin typeface="Caviar Dreams"/>
                </a:rPr>
                <a:t>(</a:t>
              </a:r>
              <a:r>
                <a:rPr lang="ko-KR" altLang="en-US" sz="1000" b="0" i="0" u="none" strike="noStrike" dirty="0">
                  <a:solidFill>
                    <a:schemeClr val="bg1"/>
                  </a:solidFill>
                  <a:latin typeface="Caviar Dreams"/>
                </a:rPr>
                <a:t>시흥동</a:t>
              </a:r>
              <a:r>
                <a:rPr lang="en-US" altLang="ko-KR" sz="1000" b="0" i="0" u="none" strike="noStrike" dirty="0">
                  <a:solidFill>
                    <a:schemeClr val="bg1"/>
                  </a:solidFill>
                  <a:latin typeface="Caviar Dreams"/>
                </a:rPr>
                <a:t>, </a:t>
              </a:r>
              <a:r>
                <a:rPr lang="ko-KR" altLang="en-US" sz="1000" b="0" i="0" u="none" strike="noStrike" dirty="0" err="1">
                  <a:solidFill>
                    <a:schemeClr val="bg1"/>
                  </a:solidFill>
                  <a:latin typeface="Caviar Dreams"/>
                </a:rPr>
                <a:t>가상융합산업허브</a:t>
              </a:r>
              <a:r>
                <a:rPr lang="en-US" altLang="ko-KR" sz="1000" b="0" i="0" u="none" strike="noStrike" dirty="0">
                  <a:solidFill>
                    <a:schemeClr val="bg1"/>
                  </a:solidFill>
                  <a:latin typeface="Caviar Dreams"/>
                </a:rPr>
                <a:t>)</a:t>
              </a:r>
              <a:r>
                <a:rPr lang="ko-KR" altLang="en-US" sz="1000" b="0" i="0" u="none" strike="noStrike" dirty="0">
                  <a:solidFill>
                    <a:schemeClr val="bg1"/>
                  </a:solidFill>
                  <a:latin typeface="Caviar Dreams"/>
                </a:rPr>
                <a:t> </a:t>
              </a:r>
              <a:endParaRPr lang="en-US" sz="1000" b="0" i="0" u="none" strike="noStrike" dirty="0">
                <a:solidFill>
                  <a:schemeClr val="bg1"/>
                </a:solidFill>
                <a:latin typeface="Caviar Dreams"/>
              </a:endParaRPr>
            </a:p>
          </p:txBody>
        </p:sp>
        <p:sp>
          <p:nvSpPr>
            <p:cNvPr id="8" name="TextBox 48">
              <a:extLst>
                <a:ext uri="{FF2B5EF4-FFF2-40B4-BE49-F238E27FC236}">
                  <a16:creationId xmlns:a16="http://schemas.microsoft.com/office/drawing/2014/main" id="{79C11C0D-0D21-B9B5-D77A-AE558FCF3862}"/>
                </a:ext>
              </a:extLst>
            </p:cNvPr>
            <p:cNvSpPr txBox="1"/>
            <p:nvPr userDrawn="1"/>
          </p:nvSpPr>
          <p:spPr>
            <a:xfrm>
              <a:off x="5328745" y="9631565"/>
              <a:ext cx="1282262" cy="257164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 lvl="0" algn="r">
                <a:lnSpc>
                  <a:spcPct val="99600"/>
                </a:lnSpc>
              </a:pPr>
              <a:r>
                <a:rPr lang="ko-KR" altLang="en-US" sz="1000" dirty="0">
                  <a:solidFill>
                    <a:schemeClr val="bg1"/>
                  </a:solidFill>
                  <a:latin typeface="Caviar Dreams"/>
                </a:rPr>
                <a:t>고객센터 </a:t>
              </a:r>
              <a:r>
                <a:rPr lang="en-US" altLang="ko-KR" sz="1000" dirty="0">
                  <a:solidFill>
                    <a:schemeClr val="bg1"/>
                  </a:solidFill>
                  <a:latin typeface="Caviar Dreams"/>
                </a:rPr>
                <a:t>1600-0887</a:t>
              </a:r>
              <a:endParaRPr lang="en-US" sz="1000" b="0" i="0" u="none" strike="noStrike" dirty="0">
                <a:solidFill>
                  <a:schemeClr val="bg1"/>
                </a:solidFill>
                <a:latin typeface="Caviar Dream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079111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434280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884290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</p:sldLayoutIdLst>
  <p:txStyles>
    <p:titleStyle>
      <a:lvl1pPr algn="l" defTabSz="685800" rtl="0" eaLnBrk="1" latinLnBrk="1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1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3120" userDrawn="1">
          <p15:clr>
            <a:srgbClr val="F26B43"/>
          </p15:clr>
        </p15:guide>
        <p15:guide id="2" pos="216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B01089C-922A-3A1A-631E-675C13D7776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>
            <a:extLst>
              <a:ext uri="{FF2B5EF4-FFF2-40B4-BE49-F238E27FC236}">
                <a16:creationId xmlns:a16="http://schemas.microsoft.com/office/drawing/2014/main" id="{533D2910-216C-A874-5A0F-55370CFB23CE}"/>
              </a:ext>
            </a:extLst>
          </p:cNvPr>
          <p:cNvSpPr txBox="1"/>
          <p:nvPr/>
        </p:nvSpPr>
        <p:spPr>
          <a:xfrm>
            <a:off x="1784161" y="179598"/>
            <a:ext cx="328968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1400" b="1" dirty="0">
                <a:latin typeface="Pretendard" panose="02000503000000020004" pitchFamily="50" charset="-127"/>
                <a:ea typeface="Pretendard" panose="02000503000000020004" pitchFamily="50" charset="-127"/>
                <a:cs typeface="Pretendard" panose="02000503000000020004" pitchFamily="50" charset="-127"/>
              </a:rPr>
              <a:t>AI </a:t>
            </a:r>
            <a:r>
              <a:rPr lang="en-US" altLang="ko-KR" sz="1400" b="1" dirty="0" err="1">
                <a:latin typeface="Pretendard" panose="02000503000000020004" pitchFamily="50" charset="-127"/>
                <a:ea typeface="Pretendard" panose="02000503000000020004" pitchFamily="50" charset="-127"/>
                <a:cs typeface="Pretendard" panose="02000503000000020004" pitchFamily="50" charset="-127"/>
              </a:rPr>
              <a:t>Awell</a:t>
            </a:r>
            <a:r>
              <a:rPr lang="en-US" altLang="ko-KR" sz="1400" b="1" dirty="0">
                <a:latin typeface="Pretendard" panose="02000503000000020004" pitchFamily="50" charset="-127"/>
                <a:ea typeface="Pretendard" panose="02000503000000020004" pitchFamily="50" charset="-127"/>
                <a:cs typeface="Pretendard" panose="02000503000000020004" pitchFamily="50" charset="-127"/>
              </a:rPr>
              <a:t> Workcenter </a:t>
            </a:r>
            <a:r>
              <a:rPr lang="ko-KR" altLang="en-US" sz="1400" b="1" dirty="0">
                <a:latin typeface="Pretendard" panose="02000503000000020004" pitchFamily="50" charset="-127"/>
                <a:ea typeface="Pretendard" panose="02000503000000020004" pitchFamily="50" charset="-127"/>
                <a:cs typeface="Pretendard" panose="02000503000000020004" pitchFamily="50" charset="-127"/>
              </a:rPr>
              <a:t>서비스</a:t>
            </a:r>
            <a:r>
              <a:rPr lang="en-US" altLang="ko-KR" sz="1400" b="1" dirty="0">
                <a:latin typeface="Pretendard" panose="02000503000000020004" pitchFamily="50" charset="-127"/>
                <a:ea typeface="Pretendard" panose="02000503000000020004" pitchFamily="50" charset="-127"/>
                <a:cs typeface="Pretendard" panose="02000503000000020004" pitchFamily="50" charset="-127"/>
              </a:rPr>
              <a:t> </a:t>
            </a:r>
            <a:r>
              <a:rPr lang="ko-KR" altLang="en-US" sz="1400" b="1" dirty="0">
                <a:latin typeface="Pretendard" panose="02000503000000020004" pitchFamily="50" charset="-127"/>
                <a:ea typeface="Pretendard" panose="02000503000000020004" pitchFamily="50" charset="-127"/>
                <a:cs typeface="Pretendard" panose="02000503000000020004" pitchFamily="50" charset="-127"/>
              </a:rPr>
              <a:t>이용 계약서</a:t>
            </a:r>
          </a:p>
        </p:txBody>
      </p:sp>
      <p:graphicFrame>
        <p:nvGraphicFramePr>
          <p:cNvPr id="19" name="표 18">
            <a:extLst>
              <a:ext uri="{FF2B5EF4-FFF2-40B4-BE49-F238E27FC236}">
                <a16:creationId xmlns:a16="http://schemas.microsoft.com/office/drawing/2014/main" id="{8BD7F6B7-CBBD-1851-A2D9-17978480CEA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24061922"/>
              </p:ext>
            </p:extLst>
          </p:nvPr>
        </p:nvGraphicFramePr>
        <p:xfrm>
          <a:off x="168890" y="765429"/>
          <a:ext cx="6500198" cy="696060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457135">
                  <a:extLst>
                    <a:ext uri="{9D8B030D-6E8A-4147-A177-3AD203B41FA5}">
                      <a16:colId xmlns:a16="http://schemas.microsoft.com/office/drawing/2014/main" val="3625602495"/>
                    </a:ext>
                  </a:extLst>
                </a:gridCol>
                <a:gridCol w="813590">
                  <a:extLst>
                    <a:ext uri="{9D8B030D-6E8A-4147-A177-3AD203B41FA5}">
                      <a16:colId xmlns:a16="http://schemas.microsoft.com/office/drawing/2014/main" val="3482578355"/>
                    </a:ext>
                  </a:extLst>
                </a:gridCol>
                <a:gridCol w="2470534">
                  <a:extLst>
                    <a:ext uri="{9D8B030D-6E8A-4147-A177-3AD203B41FA5}">
                      <a16:colId xmlns:a16="http://schemas.microsoft.com/office/drawing/2014/main" val="2392554535"/>
                    </a:ext>
                  </a:extLst>
                </a:gridCol>
                <a:gridCol w="1271451">
                  <a:extLst>
                    <a:ext uri="{9D8B030D-6E8A-4147-A177-3AD203B41FA5}">
                      <a16:colId xmlns:a16="http://schemas.microsoft.com/office/drawing/2014/main" val="3146477013"/>
                    </a:ext>
                  </a:extLst>
                </a:gridCol>
                <a:gridCol w="1487488">
                  <a:extLst>
                    <a:ext uri="{9D8B030D-6E8A-4147-A177-3AD203B41FA5}">
                      <a16:colId xmlns:a16="http://schemas.microsoft.com/office/drawing/2014/main" val="3287980058"/>
                    </a:ext>
                  </a:extLst>
                </a:gridCol>
              </a:tblGrid>
              <a:tr h="208924">
                <a:tc rowSpan="3">
                  <a:txBody>
                    <a:bodyPr/>
                    <a:lstStyle/>
                    <a:p>
                      <a:pPr algn="ctr" latinLnBrk="1"/>
                      <a:r>
                        <a:rPr lang="ko-KR" altLang="en-US" sz="1050" dirty="0">
                          <a:latin typeface="Pretendard" panose="02000503000000020004" pitchFamily="50" charset="-127"/>
                          <a:ea typeface="Pretendard" panose="02000503000000020004" pitchFamily="50" charset="-127"/>
                          <a:cs typeface="Pretendard" panose="02000503000000020004" pitchFamily="50" charset="-127"/>
                        </a:rPr>
                        <a:t>신청고객</a:t>
                      </a:r>
                      <a:endParaRPr lang="en-US" altLang="ko-KR" sz="1050" dirty="0">
                        <a:latin typeface="Pretendard" panose="02000503000000020004" pitchFamily="50" charset="-127"/>
                        <a:ea typeface="Pretendard" panose="02000503000000020004" pitchFamily="50" charset="-127"/>
                        <a:cs typeface="Pretendard" panose="02000503000000020004" pitchFamily="50" charset="-127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50" dirty="0" err="1">
                          <a:latin typeface="Pretendard" panose="02000503000000020004" pitchFamily="50" charset="-127"/>
                          <a:ea typeface="Pretendard" panose="02000503000000020004" pitchFamily="50" charset="-127"/>
                          <a:cs typeface="Pretendard" panose="02000503000000020004" pitchFamily="50" charset="-127"/>
                        </a:rPr>
                        <a:t>병원명</a:t>
                      </a:r>
                      <a:endParaRPr lang="ko-KR" altLang="en-US" sz="1050" dirty="0">
                        <a:latin typeface="Pretendard" panose="02000503000000020004" pitchFamily="50" charset="-127"/>
                        <a:ea typeface="Pretendard" panose="02000503000000020004" pitchFamily="50" charset="-127"/>
                        <a:cs typeface="Pretendard" panose="02000503000000020004" pitchFamily="50" charset="-127"/>
                      </a:endParaRPr>
                    </a:p>
                  </a:txBody>
                  <a:tcPr marL="72000" marR="72000" marT="36000" marB="360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latinLnBrk="1"/>
                      <a:endParaRPr lang="ko-KR" altLang="en-US" sz="1050" dirty="0">
                        <a:latin typeface="Pretendard" panose="02000503000000020004" pitchFamily="50" charset="-127"/>
                        <a:ea typeface="Pretendard" panose="02000503000000020004" pitchFamily="50" charset="-127"/>
                        <a:cs typeface="Pretendard" panose="02000503000000020004" pitchFamily="50" charset="-127"/>
                      </a:endParaRPr>
                    </a:p>
                  </a:txBody>
                  <a:tcPr marL="72000" marR="72000" marT="36000" marB="360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50" dirty="0">
                          <a:latin typeface="Pretendard" panose="02000503000000020004" pitchFamily="50" charset="-127"/>
                          <a:ea typeface="Pretendard" panose="02000503000000020004" pitchFamily="50" charset="-127"/>
                          <a:cs typeface="Pretendard" panose="02000503000000020004" pitchFamily="50" charset="-127"/>
                        </a:rPr>
                        <a:t>사업자</a:t>
                      </a:r>
                      <a:r>
                        <a:rPr lang="en-US" altLang="ko-KR" sz="1050" dirty="0">
                          <a:latin typeface="Pretendard" panose="02000503000000020004" pitchFamily="50" charset="-127"/>
                          <a:ea typeface="Pretendard" panose="02000503000000020004" pitchFamily="50" charset="-127"/>
                          <a:cs typeface="Pretendard" panose="02000503000000020004" pitchFamily="50" charset="-127"/>
                        </a:rPr>
                        <a:t> </a:t>
                      </a:r>
                      <a:r>
                        <a:rPr lang="ko-KR" altLang="en-US" sz="1050" dirty="0">
                          <a:latin typeface="Pretendard" panose="02000503000000020004" pitchFamily="50" charset="-127"/>
                          <a:ea typeface="Pretendard" panose="02000503000000020004" pitchFamily="50" charset="-127"/>
                          <a:cs typeface="Pretendard" panose="02000503000000020004" pitchFamily="50" charset="-127"/>
                        </a:rPr>
                        <a:t>등록번호</a:t>
                      </a:r>
                      <a:r>
                        <a:rPr lang="en-US" altLang="ko-KR" sz="1050" dirty="0">
                          <a:latin typeface="Pretendard" panose="02000503000000020004" pitchFamily="50" charset="-127"/>
                          <a:ea typeface="Pretendard" panose="02000503000000020004" pitchFamily="50" charset="-127"/>
                          <a:cs typeface="Pretendard" panose="02000503000000020004" pitchFamily="50" charset="-127"/>
                        </a:rPr>
                        <a:t> </a:t>
                      </a:r>
                      <a:endParaRPr lang="ko-KR" altLang="en-US" sz="1050" dirty="0">
                        <a:latin typeface="Pretendard" panose="02000503000000020004" pitchFamily="50" charset="-127"/>
                        <a:ea typeface="Pretendard" panose="02000503000000020004" pitchFamily="50" charset="-127"/>
                        <a:cs typeface="Pretendard" panose="02000503000000020004" pitchFamily="50" charset="-127"/>
                      </a:endParaRPr>
                    </a:p>
                  </a:txBody>
                  <a:tcPr marL="72000" marR="72000" marT="36000" marB="360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latinLnBrk="1"/>
                      <a:endParaRPr lang="ko-KR" altLang="en-US" sz="1050" dirty="0">
                        <a:latin typeface="Pretendard" panose="02000503000000020004" pitchFamily="50" charset="-127"/>
                        <a:ea typeface="Pretendard" panose="02000503000000020004" pitchFamily="50" charset="-127"/>
                        <a:cs typeface="Pretendard" panose="02000503000000020004" pitchFamily="50" charset="-127"/>
                      </a:endParaRPr>
                    </a:p>
                  </a:txBody>
                  <a:tcPr marL="72000" marR="72000" marT="36000" marB="360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04851912"/>
                  </a:ext>
                </a:extLst>
              </a:tr>
              <a:tr h="208924"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50" dirty="0">
                          <a:latin typeface="Pretendard" panose="02000503000000020004" pitchFamily="50" charset="-127"/>
                          <a:ea typeface="Pretendard" panose="02000503000000020004" pitchFamily="50" charset="-127"/>
                          <a:cs typeface="Pretendard" panose="02000503000000020004" pitchFamily="50" charset="-127"/>
                        </a:rPr>
                        <a:t>대표자명</a:t>
                      </a:r>
                    </a:p>
                  </a:txBody>
                  <a:tcPr marL="72000" marR="72000" marT="36000" marB="360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latinLnBrk="1"/>
                      <a:endParaRPr lang="ko-KR" altLang="en-US" sz="1050" dirty="0">
                        <a:latin typeface="Pretendard" panose="02000503000000020004" pitchFamily="50" charset="-127"/>
                        <a:ea typeface="Pretendard" panose="02000503000000020004" pitchFamily="50" charset="-127"/>
                        <a:cs typeface="Pretendard" panose="02000503000000020004" pitchFamily="50" charset="-127"/>
                      </a:endParaRPr>
                    </a:p>
                  </a:txBody>
                  <a:tcPr marL="72000" marR="72000" marT="36000" marB="360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50" dirty="0">
                          <a:latin typeface="Pretendard" panose="02000503000000020004" pitchFamily="50" charset="-127"/>
                          <a:ea typeface="Pretendard" panose="02000503000000020004" pitchFamily="50" charset="-127"/>
                          <a:cs typeface="Pretendard" panose="02000503000000020004" pitchFamily="50" charset="-127"/>
                        </a:rPr>
                        <a:t>대표자 연락처</a:t>
                      </a:r>
                    </a:p>
                  </a:txBody>
                  <a:tcPr marL="72000" marR="72000" marT="36000" marB="360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1050" dirty="0">
                          <a:latin typeface="Pretendard" panose="02000503000000020004" pitchFamily="50" charset="-127"/>
                          <a:ea typeface="Pretendard" panose="02000503000000020004" pitchFamily="50" charset="-127"/>
                          <a:cs typeface="Pretendard" panose="02000503000000020004" pitchFamily="50" charset="-127"/>
                        </a:rPr>
                        <a:t>010 - </a:t>
                      </a:r>
                      <a:endParaRPr lang="ko-KR" altLang="en-US" sz="1050" dirty="0">
                        <a:latin typeface="Pretendard" panose="02000503000000020004" pitchFamily="50" charset="-127"/>
                        <a:ea typeface="Pretendard" panose="02000503000000020004" pitchFamily="50" charset="-127"/>
                        <a:cs typeface="Pretendard" panose="02000503000000020004" pitchFamily="50" charset="-127"/>
                      </a:endParaRPr>
                    </a:p>
                  </a:txBody>
                  <a:tcPr marL="72000" marR="72000" marT="36000" marB="360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76749836"/>
                  </a:ext>
                </a:extLst>
              </a:tr>
              <a:tr h="208924"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50" dirty="0">
                          <a:latin typeface="Pretendard" panose="02000503000000020004" pitchFamily="50" charset="-127"/>
                          <a:ea typeface="Pretendard" panose="02000503000000020004" pitchFamily="50" charset="-127"/>
                          <a:cs typeface="Pretendard" panose="02000503000000020004" pitchFamily="50" charset="-127"/>
                        </a:rPr>
                        <a:t>주소</a:t>
                      </a:r>
                    </a:p>
                  </a:txBody>
                  <a:tcPr marL="72000" marR="72000" marT="36000" marB="360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latinLnBrk="1"/>
                      <a:endParaRPr lang="ko-KR" altLang="en-US" sz="1050" dirty="0">
                        <a:latin typeface="Pretendard" panose="02000503000000020004" pitchFamily="50" charset="-127"/>
                        <a:ea typeface="Pretendard" panose="02000503000000020004" pitchFamily="50" charset="-127"/>
                        <a:cs typeface="Pretendard" panose="02000503000000020004" pitchFamily="50" charset="-127"/>
                      </a:endParaRPr>
                    </a:p>
                  </a:txBody>
                  <a:tcPr marL="72000" marR="72000" marT="36000" marB="360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50" dirty="0">
                          <a:latin typeface="Pretendard" panose="02000503000000020004" pitchFamily="50" charset="-127"/>
                          <a:ea typeface="Pretendard" panose="02000503000000020004" pitchFamily="50" charset="-127"/>
                          <a:cs typeface="Pretendard" panose="02000503000000020004" pitchFamily="50" charset="-127"/>
                        </a:rPr>
                        <a:t>전화번호</a:t>
                      </a:r>
                    </a:p>
                  </a:txBody>
                  <a:tcPr marL="72000" marR="72000" marT="36000" marB="360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latinLnBrk="1"/>
                      <a:endParaRPr lang="ko-KR" altLang="en-US" sz="1050" dirty="0">
                        <a:latin typeface="Pretendard" panose="02000503000000020004" pitchFamily="50" charset="-127"/>
                        <a:ea typeface="Pretendard" panose="02000503000000020004" pitchFamily="50" charset="-127"/>
                        <a:cs typeface="Pretendard" panose="02000503000000020004" pitchFamily="50" charset="-127"/>
                      </a:endParaRPr>
                    </a:p>
                  </a:txBody>
                  <a:tcPr marL="72000" marR="72000" marT="36000" marB="360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22723721"/>
                  </a:ext>
                </a:extLst>
              </a:tr>
            </a:tbl>
          </a:graphicData>
        </a:graphic>
      </p:graphicFrame>
      <p:graphicFrame>
        <p:nvGraphicFramePr>
          <p:cNvPr id="20" name="표 19">
            <a:extLst>
              <a:ext uri="{FF2B5EF4-FFF2-40B4-BE49-F238E27FC236}">
                <a16:creationId xmlns:a16="http://schemas.microsoft.com/office/drawing/2014/main" id="{FBCF0FD4-CCE0-5F37-7104-4CB4FEF5B11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00963259"/>
              </p:ext>
            </p:extLst>
          </p:nvPr>
        </p:nvGraphicFramePr>
        <p:xfrm>
          <a:off x="168889" y="1841381"/>
          <a:ext cx="6500199" cy="1392120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1383927">
                  <a:extLst>
                    <a:ext uri="{9D8B030D-6E8A-4147-A177-3AD203B41FA5}">
                      <a16:colId xmlns:a16="http://schemas.microsoft.com/office/drawing/2014/main" val="1872513093"/>
                    </a:ext>
                  </a:extLst>
                </a:gridCol>
                <a:gridCol w="1287336">
                  <a:extLst>
                    <a:ext uri="{9D8B030D-6E8A-4147-A177-3AD203B41FA5}">
                      <a16:colId xmlns:a16="http://schemas.microsoft.com/office/drawing/2014/main" val="1332883855"/>
                    </a:ext>
                  </a:extLst>
                </a:gridCol>
                <a:gridCol w="1287336">
                  <a:extLst>
                    <a:ext uri="{9D8B030D-6E8A-4147-A177-3AD203B41FA5}">
                      <a16:colId xmlns:a16="http://schemas.microsoft.com/office/drawing/2014/main" val="4231741863"/>
                    </a:ext>
                  </a:extLst>
                </a:gridCol>
                <a:gridCol w="1048511">
                  <a:extLst>
                    <a:ext uri="{9D8B030D-6E8A-4147-A177-3AD203B41FA5}">
                      <a16:colId xmlns:a16="http://schemas.microsoft.com/office/drawing/2014/main" val="517180032"/>
                    </a:ext>
                  </a:extLst>
                </a:gridCol>
                <a:gridCol w="1493089">
                  <a:extLst>
                    <a:ext uri="{9D8B030D-6E8A-4147-A177-3AD203B41FA5}">
                      <a16:colId xmlns:a16="http://schemas.microsoft.com/office/drawing/2014/main" val="3545944456"/>
                    </a:ext>
                  </a:extLst>
                </a:gridCol>
              </a:tblGrid>
              <a:tr h="228482"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ko-KR" altLang="en-US" sz="1050" dirty="0">
                          <a:solidFill>
                            <a:schemeClr val="tx1"/>
                          </a:solidFill>
                          <a:latin typeface="Pretendard" panose="02000503000000020004" pitchFamily="50" charset="-127"/>
                          <a:ea typeface="Pretendard" panose="02000503000000020004" pitchFamily="50" charset="-127"/>
                          <a:cs typeface="Pretendard" panose="02000503000000020004" pitchFamily="50" charset="-127"/>
                        </a:rPr>
                        <a:t>구분</a:t>
                      </a:r>
                    </a:p>
                  </a:txBody>
                  <a:tcPr marL="72000" marR="72000" marT="36000" marB="360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 latinLnBrk="1"/>
                      <a:r>
                        <a:rPr lang="ko-KR" altLang="en-US" sz="1050" dirty="0">
                          <a:solidFill>
                            <a:schemeClr val="tx1"/>
                          </a:solidFill>
                          <a:latin typeface="Pretendard" panose="02000503000000020004" pitchFamily="50" charset="-127"/>
                          <a:ea typeface="Pretendard" panose="02000503000000020004" pitchFamily="50" charset="-127"/>
                          <a:cs typeface="Pretendard" panose="02000503000000020004" pitchFamily="50" charset="-127"/>
                        </a:rPr>
                        <a:t>서비스 구성</a:t>
                      </a:r>
                    </a:p>
                  </a:txBody>
                  <a:tcPr marL="72000" marR="72000" marT="36000" marB="360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en-US" altLang="ko-KR" sz="1050" dirty="0">
                          <a:solidFill>
                            <a:schemeClr val="tx1"/>
                          </a:solidFill>
                          <a:latin typeface="Pretendard" panose="02000503000000020004" pitchFamily="50" charset="-127"/>
                          <a:ea typeface="Pretendard" panose="02000503000000020004" pitchFamily="50" charset="-127"/>
                          <a:cs typeface="Pretendard" panose="02000503000000020004" pitchFamily="50" charset="-127"/>
                        </a:rPr>
                        <a:t> </a:t>
                      </a:r>
                      <a:r>
                        <a:rPr lang="ko-KR" altLang="en-US" sz="1050" dirty="0">
                          <a:solidFill>
                            <a:schemeClr val="tx1"/>
                          </a:solidFill>
                          <a:latin typeface="Pretendard" panose="02000503000000020004" pitchFamily="50" charset="-127"/>
                          <a:ea typeface="Pretendard" panose="02000503000000020004" pitchFamily="50" charset="-127"/>
                          <a:cs typeface="Pretendard" panose="02000503000000020004" pitchFamily="50" charset="-127"/>
                        </a:rPr>
                        <a:t>구매옵션</a:t>
                      </a:r>
                      <a:endParaRPr lang="en-US" altLang="ko-KR" sz="1050" dirty="0">
                        <a:solidFill>
                          <a:schemeClr val="tx1"/>
                        </a:solidFill>
                        <a:latin typeface="Pretendard" panose="02000503000000020004" pitchFamily="50" charset="-127"/>
                        <a:ea typeface="Pretendard" panose="02000503000000020004" pitchFamily="50" charset="-127"/>
                        <a:cs typeface="Pretendard" panose="02000503000000020004" pitchFamily="50" charset="-127"/>
                      </a:endParaRPr>
                    </a:p>
                    <a:p>
                      <a:pPr algn="ctr" latinLnBrk="1"/>
                      <a:r>
                        <a:rPr lang="ko-KR" altLang="en-US" sz="1050" dirty="0">
                          <a:solidFill>
                            <a:schemeClr val="tx1"/>
                          </a:solidFill>
                          <a:latin typeface="Pretendard" panose="02000503000000020004" pitchFamily="50" charset="-127"/>
                          <a:ea typeface="Pretendard" panose="02000503000000020004" pitchFamily="50" charset="-127"/>
                          <a:cs typeface="Pretendard" panose="02000503000000020004" pitchFamily="50" charset="-127"/>
                        </a:rPr>
                        <a:t>선택</a:t>
                      </a:r>
                    </a:p>
                  </a:txBody>
                  <a:tcPr marL="72000" marR="72000" marT="36000" marB="360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algn="ctr" defTabSz="685800" rtl="0" eaLnBrk="1" latinLnBrk="1" hangingPunct="1"/>
                      <a:r>
                        <a:rPr lang="ko-KR" altLang="en-US" sz="1050" b="1" kern="1200" dirty="0">
                          <a:solidFill>
                            <a:schemeClr val="tx1"/>
                          </a:solidFill>
                          <a:latin typeface="Pretendard" panose="02000503000000020004" pitchFamily="50" charset="-127"/>
                          <a:ea typeface="Pretendard" panose="02000503000000020004" pitchFamily="50" charset="-127"/>
                          <a:cs typeface="Pretendard" panose="02000503000000020004" pitchFamily="50" charset="-127"/>
                        </a:rPr>
                        <a:t>월 이용 금액</a:t>
                      </a:r>
                      <a:endParaRPr lang="en-US" altLang="ko-KR" sz="1050" b="1" kern="1200" dirty="0">
                        <a:solidFill>
                          <a:schemeClr val="tx1"/>
                        </a:solidFill>
                        <a:latin typeface="Pretendard" panose="02000503000000020004" pitchFamily="50" charset="-127"/>
                        <a:ea typeface="Pretendard" panose="02000503000000020004" pitchFamily="50" charset="-127"/>
                        <a:cs typeface="Pretendard" panose="02000503000000020004" pitchFamily="50" charset="-127"/>
                      </a:endParaRPr>
                    </a:p>
                    <a:p>
                      <a:pPr algn="ctr" latinLnBrk="1"/>
                      <a:r>
                        <a:rPr lang="en-US" altLang="ko-KR" sz="800" dirty="0">
                          <a:solidFill>
                            <a:schemeClr val="tx1"/>
                          </a:solidFill>
                          <a:latin typeface="Pretendard" panose="02000503000000020004" pitchFamily="50" charset="-127"/>
                          <a:ea typeface="Pretendard" panose="02000503000000020004" pitchFamily="50" charset="-127"/>
                          <a:cs typeface="Pretendard" panose="02000503000000020004" pitchFamily="50" charset="-127"/>
                        </a:rPr>
                        <a:t>(VAT</a:t>
                      </a:r>
                      <a:r>
                        <a:rPr lang="ko-KR" altLang="en-US" sz="800" dirty="0">
                          <a:solidFill>
                            <a:schemeClr val="tx1"/>
                          </a:solidFill>
                          <a:latin typeface="Pretendard" panose="02000503000000020004" pitchFamily="50" charset="-127"/>
                          <a:ea typeface="Pretendard" panose="02000503000000020004" pitchFamily="50" charset="-127"/>
                          <a:cs typeface="Pretendard" panose="02000503000000020004" pitchFamily="50" charset="-127"/>
                        </a:rPr>
                        <a:t>별도</a:t>
                      </a:r>
                      <a:r>
                        <a:rPr lang="en-US" altLang="ko-KR" sz="800" dirty="0">
                          <a:solidFill>
                            <a:schemeClr val="tx1"/>
                          </a:solidFill>
                          <a:latin typeface="Pretendard" panose="02000503000000020004" pitchFamily="50" charset="-127"/>
                          <a:ea typeface="Pretendard" panose="02000503000000020004" pitchFamily="50" charset="-127"/>
                          <a:cs typeface="Pretendard" panose="02000503000000020004" pitchFamily="50" charset="-127"/>
                        </a:rPr>
                        <a:t>)</a:t>
                      </a:r>
                      <a:endParaRPr lang="ko-KR" altLang="en-US" sz="900" dirty="0">
                        <a:latin typeface="Pretendard" panose="02000503000000020004" pitchFamily="50" charset="-127"/>
                        <a:ea typeface="Pretendard" panose="02000503000000020004" pitchFamily="50" charset="-127"/>
                        <a:cs typeface="Pretendard" panose="02000503000000020004" pitchFamily="50" charset="-127"/>
                      </a:endParaRPr>
                    </a:p>
                  </a:txBody>
                  <a:tcPr marL="72000" marR="72000" marT="36000" marB="360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61900790"/>
                  </a:ext>
                </a:extLst>
              </a:tr>
              <a:tr h="228482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05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50" dirty="0" err="1">
                          <a:solidFill>
                            <a:schemeClr val="tx1"/>
                          </a:solidFill>
                          <a:latin typeface="Pretendard" panose="02000503000000020004" pitchFamily="50" charset="-127"/>
                          <a:ea typeface="Pretendard" panose="02000503000000020004" pitchFamily="50" charset="-127"/>
                          <a:cs typeface="Pretendard" panose="02000503000000020004" pitchFamily="50" charset="-127"/>
                        </a:rPr>
                        <a:t>인바운드</a:t>
                      </a:r>
                      <a:endParaRPr lang="ko-KR" altLang="en-US" sz="1050" dirty="0">
                        <a:solidFill>
                          <a:schemeClr val="tx1"/>
                        </a:solidFill>
                        <a:latin typeface="Pretendard" panose="02000503000000020004" pitchFamily="50" charset="-127"/>
                        <a:ea typeface="Pretendard" panose="02000503000000020004" pitchFamily="50" charset="-127"/>
                        <a:cs typeface="Pretendard" panose="02000503000000020004" pitchFamily="50" charset="-127"/>
                      </a:endParaRPr>
                    </a:p>
                  </a:txBody>
                  <a:tcPr marL="72000" marR="72000" marT="36000" marB="360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50" dirty="0" err="1">
                          <a:solidFill>
                            <a:schemeClr val="tx1"/>
                          </a:solidFill>
                          <a:latin typeface="Pretendard" panose="02000503000000020004" pitchFamily="50" charset="-127"/>
                          <a:ea typeface="Pretendard" panose="02000503000000020004" pitchFamily="50" charset="-127"/>
                          <a:cs typeface="Pretendard" panose="02000503000000020004" pitchFamily="50" charset="-127"/>
                        </a:rPr>
                        <a:t>아웃바운드</a:t>
                      </a:r>
                      <a:endParaRPr lang="ko-KR" altLang="en-US" sz="1050" dirty="0">
                        <a:solidFill>
                          <a:schemeClr val="tx1"/>
                        </a:solidFill>
                        <a:latin typeface="Pretendard" panose="02000503000000020004" pitchFamily="50" charset="-127"/>
                        <a:ea typeface="Pretendard" panose="02000503000000020004" pitchFamily="50" charset="-127"/>
                        <a:cs typeface="Pretendard" panose="02000503000000020004" pitchFamily="50" charset="-127"/>
                      </a:endParaRPr>
                    </a:p>
                  </a:txBody>
                  <a:tcPr marL="72000" marR="72000" marT="36000" marB="360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05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050" dirty="0"/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31409160"/>
                  </a:ext>
                </a:extLst>
              </a:tr>
              <a:tr h="228482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50" dirty="0">
                          <a:solidFill>
                            <a:schemeClr val="tx1"/>
                          </a:solidFill>
                          <a:latin typeface="Pretendard" panose="02000503000000020004" pitchFamily="50" charset="-127"/>
                          <a:ea typeface="Pretendard" panose="02000503000000020004" pitchFamily="50" charset="-127"/>
                          <a:cs typeface="Pretendard" panose="02000503000000020004" pitchFamily="50" charset="-127"/>
                        </a:rPr>
                        <a:t>Basic</a:t>
                      </a:r>
                      <a:endParaRPr lang="ko-KR" altLang="en-US" sz="1050" dirty="0">
                        <a:solidFill>
                          <a:schemeClr val="tx1"/>
                        </a:solidFill>
                        <a:latin typeface="Pretendard" panose="02000503000000020004" pitchFamily="50" charset="-127"/>
                        <a:ea typeface="Pretendard" panose="02000503000000020004" pitchFamily="50" charset="-127"/>
                        <a:cs typeface="Pretendard" panose="02000503000000020004" pitchFamily="50" charset="-127"/>
                      </a:endParaRPr>
                    </a:p>
                  </a:txBody>
                  <a:tcPr marL="72000" marR="72000" marT="36000" marB="360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50" dirty="0">
                          <a:solidFill>
                            <a:schemeClr val="tx1"/>
                          </a:solidFill>
                          <a:latin typeface="Pretendard" panose="02000503000000020004" pitchFamily="50" charset="-127"/>
                          <a:ea typeface="Pretendard" panose="02000503000000020004" pitchFamily="50" charset="-127"/>
                          <a:cs typeface="Pretendard" panose="02000503000000020004" pitchFamily="50" charset="-127"/>
                        </a:rPr>
                        <a:t>1,000</a:t>
                      </a:r>
                      <a:endParaRPr lang="ko-KR" altLang="en-US" sz="1050" dirty="0">
                        <a:solidFill>
                          <a:schemeClr val="tx1"/>
                        </a:solidFill>
                        <a:latin typeface="Pretendard" panose="02000503000000020004" pitchFamily="50" charset="-127"/>
                        <a:ea typeface="Pretendard" panose="02000503000000020004" pitchFamily="50" charset="-127"/>
                        <a:cs typeface="Pretendard" panose="02000503000000020004" pitchFamily="50" charset="-127"/>
                      </a:endParaRPr>
                    </a:p>
                  </a:txBody>
                  <a:tcPr marL="72000" marR="72000" marT="36000" marB="360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50" dirty="0">
                          <a:solidFill>
                            <a:schemeClr val="tx1"/>
                          </a:solidFill>
                          <a:latin typeface="Pretendard" panose="02000503000000020004" pitchFamily="50" charset="-127"/>
                          <a:ea typeface="Pretendard" panose="02000503000000020004" pitchFamily="50" charset="-127"/>
                          <a:cs typeface="Pretendard" panose="02000503000000020004" pitchFamily="50" charset="-127"/>
                        </a:rPr>
                        <a:t>400</a:t>
                      </a:r>
                      <a:r>
                        <a:rPr lang="ko-KR" altLang="en-US" sz="1050" dirty="0">
                          <a:solidFill>
                            <a:schemeClr val="tx1"/>
                          </a:solidFill>
                          <a:latin typeface="Pretendard" panose="02000503000000020004" pitchFamily="50" charset="-127"/>
                          <a:ea typeface="Pretendard" panose="02000503000000020004" pitchFamily="50" charset="-127"/>
                          <a:cs typeface="Pretendard" panose="02000503000000020004" pitchFamily="50" charset="-127"/>
                        </a:rPr>
                        <a:t>건</a:t>
                      </a:r>
                      <a:r>
                        <a:rPr lang="en-US" altLang="ko-KR" sz="1050" dirty="0">
                          <a:solidFill>
                            <a:schemeClr val="tx1"/>
                          </a:solidFill>
                          <a:latin typeface="Pretendard" panose="02000503000000020004" pitchFamily="50" charset="-127"/>
                          <a:ea typeface="Pretendard" panose="02000503000000020004" pitchFamily="50" charset="-127"/>
                          <a:cs typeface="Pretendard" panose="02000503000000020004" pitchFamily="50" charset="-127"/>
                        </a:rPr>
                        <a:t>/</a:t>
                      </a:r>
                      <a:r>
                        <a:rPr lang="ko-KR" altLang="en-US" sz="1050" dirty="0">
                          <a:solidFill>
                            <a:schemeClr val="tx1"/>
                          </a:solidFill>
                          <a:latin typeface="Pretendard" panose="02000503000000020004" pitchFamily="50" charset="-127"/>
                          <a:ea typeface="Pretendard" panose="02000503000000020004" pitchFamily="50" charset="-127"/>
                          <a:cs typeface="Pretendard" panose="02000503000000020004" pitchFamily="50" charset="-127"/>
                        </a:rPr>
                        <a:t>월 </a:t>
                      </a:r>
                    </a:p>
                  </a:txBody>
                  <a:tcPr marL="72000" marR="72000" marT="36000" marB="360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50" dirty="0">
                          <a:solidFill>
                            <a:schemeClr val="tx1"/>
                          </a:solidFill>
                          <a:latin typeface="Pretendard" panose="02000503000000020004" pitchFamily="50" charset="-127"/>
                          <a:ea typeface="Pretendard" panose="02000503000000020004" pitchFamily="50" charset="-127"/>
                          <a:cs typeface="Pretendard" panose="02000503000000020004" pitchFamily="50" charset="-127"/>
                        </a:rPr>
                        <a:t>□</a:t>
                      </a:r>
                    </a:p>
                  </a:txBody>
                  <a:tcPr marL="72000" marR="72000" marT="36000" marB="360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50" dirty="0">
                          <a:solidFill>
                            <a:schemeClr val="tx1"/>
                          </a:solidFill>
                          <a:latin typeface="Pretendard" panose="02000503000000020004" pitchFamily="50" charset="-127"/>
                          <a:ea typeface="Pretendard" panose="02000503000000020004" pitchFamily="50" charset="-127"/>
                          <a:cs typeface="Pretendard" panose="02000503000000020004" pitchFamily="50" charset="-127"/>
                        </a:rPr>
                        <a:t>1,000,000 </a:t>
                      </a:r>
                      <a:r>
                        <a:rPr lang="ko-KR" altLang="en-US" sz="1050" dirty="0">
                          <a:solidFill>
                            <a:schemeClr val="tx1"/>
                          </a:solidFill>
                          <a:latin typeface="Pretendard" panose="02000503000000020004" pitchFamily="50" charset="-127"/>
                          <a:ea typeface="Pretendard" panose="02000503000000020004" pitchFamily="50" charset="-127"/>
                          <a:cs typeface="Pretendard" panose="02000503000000020004" pitchFamily="50" charset="-127"/>
                        </a:rPr>
                        <a:t>원 </a:t>
                      </a:r>
                      <a:endParaRPr lang="ko-KR" altLang="en-US" sz="1050" dirty="0">
                        <a:latin typeface="Pretendard" panose="02000503000000020004" pitchFamily="50" charset="-127"/>
                        <a:ea typeface="Pretendard" panose="02000503000000020004" pitchFamily="50" charset="-127"/>
                        <a:cs typeface="Pretendard" panose="02000503000000020004" pitchFamily="50" charset="-127"/>
                      </a:endParaRPr>
                    </a:p>
                  </a:txBody>
                  <a:tcPr marL="72000" marR="72000" marT="36000" marB="360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7007713"/>
                  </a:ext>
                </a:extLst>
              </a:tr>
              <a:tr h="228482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50" dirty="0">
                          <a:solidFill>
                            <a:schemeClr val="tx1"/>
                          </a:solidFill>
                          <a:latin typeface="Pretendard" panose="02000503000000020004" pitchFamily="50" charset="-127"/>
                          <a:ea typeface="Pretendard" panose="02000503000000020004" pitchFamily="50" charset="-127"/>
                          <a:cs typeface="Pretendard" panose="02000503000000020004" pitchFamily="50" charset="-127"/>
                        </a:rPr>
                        <a:t>Standard</a:t>
                      </a:r>
                      <a:endParaRPr lang="ko-KR" altLang="en-US" sz="1050" dirty="0">
                        <a:solidFill>
                          <a:schemeClr val="tx1"/>
                        </a:solidFill>
                        <a:latin typeface="Pretendard" panose="02000503000000020004" pitchFamily="50" charset="-127"/>
                        <a:ea typeface="Pretendard" panose="02000503000000020004" pitchFamily="50" charset="-127"/>
                        <a:cs typeface="Pretendard" panose="02000503000000020004" pitchFamily="50" charset="-127"/>
                      </a:endParaRPr>
                    </a:p>
                  </a:txBody>
                  <a:tcPr marL="72000" marR="72000" marT="36000" marB="360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50" dirty="0">
                          <a:solidFill>
                            <a:schemeClr val="tx1"/>
                          </a:solidFill>
                          <a:latin typeface="Pretendard" panose="02000503000000020004" pitchFamily="50" charset="-127"/>
                          <a:ea typeface="Pretendard" panose="02000503000000020004" pitchFamily="50" charset="-127"/>
                          <a:cs typeface="Pretendard" panose="02000503000000020004" pitchFamily="50" charset="-127"/>
                        </a:rPr>
                        <a:t>2,000</a:t>
                      </a:r>
                      <a:endParaRPr lang="ko-KR" altLang="en-US" sz="1050" dirty="0">
                        <a:solidFill>
                          <a:schemeClr val="tx1"/>
                        </a:solidFill>
                        <a:latin typeface="Pretendard" panose="02000503000000020004" pitchFamily="50" charset="-127"/>
                        <a:ea typeface="Pretendard" panose="02000503000000020004" pitchFamily="50" charset="-127"/>
                        <a:cs typeface="Pretendard" panose="02000503000000020004" pitchFamily="50" charset="-127"/>
                      </a:endParaRPr>
                    </a:p>
                  </a:txBody>
                  <a:tcPr marL="72000" marR="72000" marT="36000" marB="360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50" dirty="0">
                          <a:solidFill>
                            <a:schemeClr val="tx1"/>
                          </a:solidFill>
                          <a:latin typeface="Pretendard" panose="02000503000000020004" pitchFamily="50" charset="-127"/>
                          <a:ea typeface="Pretendard" panose="02000503000000020004" pitchFamily="50" charset="-127"/>
                          <a:cs typeface="Pretendard" panose="02000503000000020004" pitchFamily="50" charset="-127"/>
                        </a:rPr>
                        <a:t>1,300</a:t>
                      </a:r>
                      <a:r>
                        <a:rPr lang="ko-KR" altLang="en-US" sz="1050" dirty="0">
                          <a:solidFill>
                            <a:schemeClr val="tx1"/>
                          </a:solidFill>
                          <a:latin typeface="Pretendard" panose="02000503000000020004" pitchFamily="50" charset="-127"/>
                          <a:ea typeface="Pretendard" panose="02000503000000020004" pitchFamily="50" charset="-127"/>
                          <a:cs typeface="Pretendard" panose="02000503000000020004" pitchFamily="50" charset="-127"/>
                        </a:rPr>
                        <a:t>건</a:t>
                      </a:r>
                      <a:r>
                        <a:rPr lang="en-US" altLang="ko-KR" sz="1050" dirty="0">
                          <a:solidFill>
                            <a:schemeClr val="tx1"/>
                          </a:solidFill>
                          <a:latin typeface="Pretendard" panose="02000503000000020004" pitchFamily="50" charset="-127"/>
                          <a:ea typeface="Pretendard" panose="02000503000000020004" pitchFamily="50" charset="-127"/>
                          <a:cs typeface="Pretendard" panose="02000503000000020004" pitchFamily="50" charset="-127"/>
                        </a:rPr>
                        <a:t>/</a:t>
                      </a:r>
                      <a:r>
                        <a:rPr lang="ko-KR" altLang="en-US" sz="1050" dirty="0">
                          <a:solidFill>
                            <a:schemeClr val="tx1"/>
                          </a:solidFill>
                          <a:latin typeface="Pretendard" panose="02000503000000020004" pitchFamily="50" charset="-127"/>
                          <a:ea typeface="Pretendard" panose="02000503000000020004" pitchFamily="50" charset="-127"/>
                          <a:cs typeface="Pretendard" panose="02000503000000020004" pitchFamily="50" charset="-127"/>
                        </a:rPr>
                        <a:t>월 </a:t>
                      </a:r>
                    </a:p>
                  </a:txBody>
                  <a:tcPr marL="72000" marR="72000" marT="36000" marB="360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50" dirty="0">
                          <a:solidFill>
                            <a:schemeClr val="tx1"/>
                          </a:solidFill>
                          <a:latin typeface="Pretendard" panose="02000503000000020004" pitchFamily="50" charset="-127"/>
                          <a:ea typeface="Pretendard" panose="02000503000000020004" pitchFamily="50" charset="-127"/>
                          <a:cs typeface="Pretendard" panose="02000503000000020004" pitchFamily="50" charset="-127"/>
                        </a:rPr>
                        <a:t>□</a:t>
                      </a:r>
                    </a:p>
                  </a:txBody>
                  <a:tcPr marL="72000" marR="72000" marT="36000" marB="360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50" dirty="0">
                          <a:solidFill>
                            <a:schemeClr val="tx1"/>
                          </a:solidFill>
                          <a:latin typeface="Pretendard" panose="02000503000000020004" pitchFamily="50" charset="-127"/>
                          <a:ea typeface="Pretendard" panose="02000503000000020004" pitchFamily="50" charset="-127"/>
                          <a:cs typeface="Pretendard" panose="02000503000000020004" pitchFamily="50" charset="-127"/>
                        </a:rPr>
                        <a:t>1,200,000 </a:t>
                      </a:r>
                      <a:r>
                        <a:rPr lang="ko-KR" altLang="en-US" sz="1050" dirty="0">
                          <a:solidFill>
                            <a:schemeClr val="tx1"/>
                          </a:solidFill>
                          <a:latin typeface="Pretendard" panose="02000503000000020004" pitchFamily="50" charset="-127"/>
                          <a:ea typeface="Pretendard" panose="02000503000000020004" pitchFamily="50" charset="-127"/>
                          <a:cs typeface="Pretendard" panose="02000503000000020004" pitchFamily="50" charset="-127"/>
                        </a:rPr>
                        <a:t>원</a:t>
                      </a:r>
                      <a:r>
                        <a:rPr lang="en-US" altLang="ko-KR" sz="1050" dirty="0">
                          <a:solidFill>
                            <a:schemeClr val="tx1"/>
                          </a:solidFill>
                          <a:latin typeface="Pretendard" panose="02000503000000020004" pitchFamily="50" charset="-127"/>
                          <a:ea typeface="Pretendard" panose="02000503000000020004" pitchFamily="50" charset="-127"/>
                          <a:cs typeface="Pretendard" panose="02000503000000020004" pitchFamily="50" charset="-127"/>
                        </a:rPr>
                        <a:t> </a:t>
                      </a:r>
                      <a:endParaRPr lang="ko-KR" altLang="en-US" sz="1050" dirty="0">
                        <a:latin typeface="Pretendard" panose="02000503000000020004" pitchFamily="50" charset="-127"/>
                        <a:ea typeface="Pretendard" panose="02000503000000020004" pitchFamily="50" charset="-127"/>
                        <a:cs typeface="Pretendard" panose="02000503000000020004" pitchFamily="50" charset="-127"/>
                      </a:endParaRPr>
                    </a:p>
                  </a:txBody>
                  <a:tcPr marL="72000" marR="72000" marT="36000" marB="360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40451544"/>
                  </a:ext>
                </a:extLst>
              </a:tr>
              <a:tr h="228482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50" dirty="0">
                          <a:solidFill>
                            <a:schemeClr val="tx1"/>
                          </a:solidFill>
                          <a:latin typeface="Pretendard" panose="02000503000000020004" pitchFamily="50" charset="-127"/>
                          <a:ea typeface="Pretendard" panose="02000503000000020004" pitchFamily="50" charset="-127"/>
                          <a:cs typeface="Pretendard" panose="02000503000000020004" pitchFamily="50" charset="-127"/>
                        </a:rPr>
                        <a:t>Premium</a:t>
                      </a:r>
                      <a:endParaRPr lang="ko-KR" altLang="en-US" sz="1050" dirty="0">
                        <a:solidFill>
                          <a:schemeClr val="tx1"/>
                        </a:solidFill>
                        <a:latin typeface="Pretendard" panose="02000503000000020004" pitchFamily="50" charset="-127"/>
                        <a:ea typeface="Pretendard" panose="02000503000000020004" pitchFamily="50" charset="-127"/>
                        <a:cs typeface="Pretendard" panose="02000503000000020004" pitchFamily="50" charset="-127"/>
                      </a:endParaRPr>
                    </a:p>
                  </a:txBody>
                  <a:tcPr marL="72000" marR="72000" marT="36000" marB="360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50" dirty="0">
                          <a:solidFill>
                            <a:schemeClr val="tx1"/>
                          </a:solidFill>
                          <a:latin typeface="Pretendard" panose="02000503000000020004" pitchFamily="50" charset="-127"/>
                          <a:ea typeface="Pretendard" panose="02000503000000020004" pitchFamily="50" charset="-127"/>
                          <a:cs typeface="Pretendard" panose="02000503000000020004" pitchFamily="50" charset="-127"/>
                        </a:rPr>
                        <a:t>3,300</a:t>
                      </a:r>
                      <a:endParaRPr lang="ko-KR" altLang="en-US" sz="1050" dirty="0">
                        <a:solidFill>
                          <a:schemeClr val="tx1"/>
                        </a:solidFill>
                        <a:latin typeface="Pretendard" panose="02000503000000020004" pitchFamily="50" charset="-127"/>
                        <a:ea typeface="Pretendard" panose="02000503000000020004" pitchFamily="50" charset="-127"/>
                        <a:cs typeface="Pretendard" panose="02000503000000020004" pitchFamily="50" charset="-127"/>
                      </a:endParaRPr>
                    </a:p>
                  </a:txBody>
                  <a:tcPr marL="72000" marR="72000" marT="36000" marB="360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50" dirty="0">
                          <a:solidFill>
                            <a:schemeClr val="tx1"/>
                          </a:solidFill>
                          <a:latin typeface="Pretendard" panose="02000503000000020004" pitchFamily="50" charset="-127"/>
                          <a:ea typeface="Pretendard" panose="02000503000000020004" pitchFamily="50" charset="-127"/>
                          <a:cs typeface="Pretendard" panose="02000503000000020004" pitchFamily="50" charset="-127"/>
                        </a:rPr>
                        <a:t>2,000</a:t>
                      </a:r>
                      <a:r>
                        <a:rPr lang="ko-KR" altLang="en-US" sz="1050" dirty="0">
                          <a:solidFill>
                            <a:schemeClr val="tx1"/>
                          </a:solidFill>
                          <a:latin typeface="Pretendard" panose="02000503000000020004" pitchFamily="50" charset="-127"/>
                          <a:ea typeface="Pretendard" panose="02000503000000020004" pitchFamily="50" charset="-127"/>
                          <a:cs typeface="Pretendard" panose="02000503000000020004" pitchFamily="50" charset="-127"/>
                        </a:rPr>
                        <a:t>건</a:t>
                      </a:r>
                      <a:r>
                        <a:rPr lang="en-US" altLang="ko-KR" sz="1050" dirty="0">
                          <a:solidFill>
                            <a:schemeClr val="tx1"/>
                          </a:solidFill>
                          <a:latin typeface="Pretendard" panose="02000503000000020004" pitchFamily="50" charset="-127"/>
                          <a:ea typeface="Pretendard" panose="02000503000000020004" pitchFamily="50" charset="-127"/>
                          <a:cs typeface="Pretendard" panose="02000503000000020004" pitchFamily="50" charset="-127"/>
                        </a:rPr>
                        <a:t>/</a:t>
                      </a:r>
                      <a:r>
                        <a:rPr lang="ko-KR" altLang="en-US" sz="1050" dirty="0">
                          <a:solidFill>
                            <a:schemeClr val="tx1"/>
                          </a:solidFill>
                          <a:latin typeface="Pretendard" panose="02000503000000020004" pitchFamily="50" charset="-127"/>
                          <a:ea typeface="Pretendard" panose="02000503000000020004" pitchFamily="50" charset="-127"/>
                          <a:cs typeface="Pretendard" panose="02000503000000020004" pitchFamily="50" charset="-127"/>
                        </a:rPr>
                        <a:t>월 </a:t>
                      </a:r>
                    </a:p>
                  </a:txBody>
                  <a:tcPr marL="72000" marR="72000" marT="36000" marB="360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50" dirty="0">
                          <a:solidFill>
                            <a:schemeClr val="tx1"/>
                          </a:solidFill>
                          <a:latin typeface="Pretendard" panose="02000503000000020004" pitchFamily="50" charset="-127"/>
                          <a:ea typeface="Pretendard" panose="02000503000000020004" pitchFamily="50" charset="-127"/>
                          <a:cs typeface="Pretendard" panose="02000503000000020004" pitchFamily="50" charset="-127"/>
                        </a:rPr>
                        <a:t>□</a:t>
                      </a:r>
                    </a:p>
                  </a:txBody>
                  <a:tcPr marL="72000" marR="72000" marT="36000" marB="360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50" dirty="0">
                          <a:solidFill>
                            <a:schemeClr val="tx1"/>
                          </a:solidFill>
                          <a:latin typeface="Pretendard" panose="02000503000000020004" pitchFamily="50" charset="-127"/>
                          <a:ea typeface="Pretendard" panose="02000503000000020004" pitchFamily="50" charset="-127"/>
                          <a:cs typeface="Pretendard" panose="02000503000000020004" pitchFamily="50" charset="-127"/>
                        </a:rPr>
                        <a:t>1,800,000 </a:t>
                      </a:r>
                      <a:r>
                        <a:rPr lang="ko-KR" altLang="en-US" sz="1050" dirty="0">
                          <a:solidFill>
                            <a:schemeClr val="tx1"/>
                          </a:solidFill>
                          <a:latin typeface="Pretendard" panose="02000503000000020004" pitchFamily="50" charset="-127"/>
                          <a:ea typeface="Pretendard" panose="02000503000000020004" pitchFamily="50" charset="-127"/>
                          <a:cs typeface="Pretendard" panose="02000503000000020004" pitchFamily="50" charset="-127"/>
                        </a:rPr>
                        <a:t>원</a:t>
                      </a:r>
                      <a:endParaRPr lang="ko-KR" altLang="en-US" sz="1050" dirty="0">
                        <a:latin typeface="Pretendard" panose="02000503000000020004" pitchFamily="50" charset="-127"/>
                        <a:ea typeface="Pretendard" panose="02000503000000020004" pitchFamily="50" charset="-127"/>
                        <a:cs typeface="Pretendard" panose="02000503000000020004" pitchFamily="50" charset="-127"/>
                      </a:endParaRPr>
                    </a:p>
                  </a:txBody>
                  <a:tcPr marL="72000" marR="72000" marT="36000" marB="360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00404329"/>
                  </a:ext>
                </a:extLst>
              </a:tr>
              <a:tr h="228482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50" dirty="0">
                          <a:solidFill>
                            <a:schemeClr val="tx1"/>
                          </a:solidFill>
                          <a:latin typeface="Pretendard" panose="02000503000000020004" pitchFamily="50" charset="-127"/>
                          <a:ea typeface="Pretendard" panose="02000503000000020004" pitchFamily="50" charset="-127"/>
                          <a:cs typeface="Pretendard" panose="02000503000000020004" pitchFamily="50" charset="-127"/>
                        </a:rPr>
                        <a:t>Enterprise</a:t>
                      </a:r>
                      <a:endParaRPr lang="ko-KR" altLang="en-US" sz="1050" dirty="0">
                        <a:solidFill>
                          <a:schemeClr val="tx1"/>
                        </a:solidFill>
                        <a:latin typeface="Pretendard" panose="02000503000000020004" pitchFamily="50" charset="-127"/>
                        <a:ea typeface="Pretendard" panose="02000503000000020004" pitchFamily="50" charset="-127"/>
                        <a:cs typeface="Pretendard" panose="02000503000000020004" pitchFamily="50" charset="-127"/>
                      </a:endParaRPr>
                    </a:p>
                  </a:txBody>
                  <a:tcPr marL="72000" marR="72000" marT="36000" marB="360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50" dirty="0">
                          <a:solidFill>
                            <a:schemeClr val="tx1"/>
                          </a:solidFill>
                          <a:latin typeface="Pretendard" panose="02000503000000020004" pitchFamily="50" charset="-127"/>
                          <a:ea typeface="Pretendard" panose="02000503000000020004" pitchFamily="50" charset="-127"/>
                          <a:cs typeface="Pretendard" panose="02000503000000020004" pitchFamily="50" charset="-127"/>
                        </a:rPr>
                        <a:t>5,000</a:t>
                      </a:r>
                      <a:endParaRPr lang="ko-KR" altLang="en-US" sz="1050" dirty="0">
                        <a:solidFill>
                          <a:schemeClr val="tx1"/>
                        </a:solidFill>
                        <a:latin typeface="Pretendard" panose="02000503000000020004" pitchFamily="50" charset="-127"/>
                        <a:ea typeface="Pretendard" panose="02000503000000020004" pitchFamily="50" charset="-127"/>
                        <a:cs typeface="Pretendard" panose="02000503000000020004" pitchFamily="50" charset="-127"/>
                      </a:endParaRPr>
                    </a:p>
                  </a:txBody>
                  <a:tcPr marL="72000" marR="72000" marT="36000" marB="360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50" dirty="0">
                          <a:solidFill>
                            <a:schemeClr val="tx1"/>
                          </a:solidFill>
                          <a:latin typeface="Pretendard" panose="02000503000000020004" pitchFamily="50" charset="-127"/>
                          <a:ea typeface="Pretendard" panose="02000503000000020004" pitchFamily="50" charset="-127"/>
                          <a:cs typeface="Pretendard" panose="02000503000000020004" pitchFamily="50" charset="-127"/>
                        </a:rPr>
                        <a:t>5,000</a:t>
                      </a:r>
                      <a:r>
                        <a:rPr lang="ko-KR" altLang="en-US" sz="1050" dirty="0">
                          <a:solidFill>
                            <a:schemeClr val="tx1"/>
                          </a:solidFill>
                          <a:latin typeface="Pretendard" panose="02000503000000020004" pitchFamily="50" charset="-127"/>
                          <a:ea typeface="Pretendard" panose="02000503000000020004" pitchFamily="50" charset="-127"/>
                          <a:cs typeface="Pretendard" panose="02000503000000020004" pitchFamily="50" charset="-127"/>
                        </a:rPr>
                        <a:t>건</a:t>
                      </a:r>
                      <a:r>
                        <a:rPr lang="en-US" altLang="ko-KR" sz="1050" dirty="0">
                          <a:solidFill>
                            <a:schemeClr val="tx1"/>
                          </a:solidFill>
                          <a:latin typeface="Pretendard" panose="02000503000000020004" pitchFamily="50" charset="-127"/>
                          <a:ea typeface="Pretendard" panose="02000503000000020004" pitchFamily="50" charset="-127"/>
                          <a:cs typeface="Pretendard" panose="02000503000000020004" pitchFamily="50" charset="-127"/>
                        </a:rPr>
                        <a:t>/</a:t>
                      </a:r>
                      <a:r>
                        <a:rPr lang="ko-KR" altLang="en-US" sz="1050" dirty="0">
                          <a:solidFill>
                            <a:schemeClr val="tx1"/>
                          </a:solidFill>
                          <a:latin typeface="Pretendard" panose="02000503000000020004" pitchFamily="50" charset="-127"/>
                          <a:ea typeface="Pretendard" panose="02000503000000020004" pitchFamily="50" charset="-127"/>
                          <a:cs typeface="Pretendard" panose="02000503000000020004" pitchFamily="50" charset="-127"/>
                        </a:rPr>
                        <a:t>월</a:t>
                      </a:r>
                    </a:p>
                  </a:txBody>
                  <a:tcPr marL="72000" marR="72000" marT="36000" marB="360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50" dirty="0">
                          <a:solidFill>
                            <a:schemeClr val="tx1"/>
                          </a:solidFill>
                          <a:latin typeface="Pretendard" panose="02000503000000020004" pitchFamily="50" charset="-127"/>
                          <a:ea typeface="Pretendard" panose="02000503000000020004" pitchFamily="50" charset="-127"/>
                          <a:cs typeface="Pretendard" panose="02000503000000020004" pitchFamily="50" charset="-127"/>
                        </a:rPr>
                        <a:t>□</a:t>
                      </a:r>
                    </a:p>
                  </a:txBody>
                  <a:tcPr marL="72000" marR="72000" marT="36000" marB="360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50" dirty="0">
                          <a:latin typeface="Pretendard" panose="02000503000000020004" pitchFamily="50" charset="-127"/>
                          <a:ea typeface="Pretendard" panose="02000503000000020004" pitchFamily="50" charset="-127"/>
                          <a:cs typeface="Pretendard" panose="02000503000000020004" pitchFamily="50" charset="-127"/>
                        </a:rPr>
                        <a:t>4,000,000 </a:t>
                      </a:r>
                      <a:r>
                        <a:rPr lang="ko-KR" altLang="en-US" sz="1050" dirty="0">
                          <a:latin typeface="Pretendard" panose="02000503000000020004" pitchFamily="50" charset="-127"/>
                          <a:ea typeface="Pretendard" panose="02000503000000020004" pitchFamily="50" charset="-127"/>
                          <a:cs typeface="Pretendard" panose="02000503000000020004" pitchFamily="50" charset="-127"/>
                        </a:rPr>
                        <a:t>원</a:t>
                      </a:r>
                    </a:p>
                  </a:txBody>
                  <a:tcPr marL="72000" marR="72000" marT="36000" marB="360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12191521"/>
                  </a:ext>
                </a:extLst>
              </a:tr>
            </a:tbl>
          </a:graphicData>
        </a:graphic>
      </p:graphicFrame>
      <p:sp>
        <p:nvSpPr>
          <p:cNvPr id="25" name="TextBox 24">
            <a:extLst>
              <a:ext uri="{FF2B5EF4-FFF2-40B4-BE49-F238E27FC236}">
                <a16:creationId xmlns:a16="http://schemas.microsoft.com/office/drawing/2014/main" id="{83B4ED93-021D-3C3E-0728-2EFD19F1B4FE}"/>
              </a:ext>
            </a:extLst>
          </p:cNvPr>
          <p:cNvSpPr txBox="1"/>
          <p:nvPr/>
        </p:nvSpPr>
        <p:spPr>
          <a:xfrm>
            <a:off x="44471" y="418488"/>
            <a:ext cx="4317288" cy="3559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indent="0" fontAlgn="base" latinLnBrk="0">
              <a:lnSpc>
                <a:spcPct val="160000"/>
              </a:lnSpc>
              <a:buNone/>
            </a:pPr>
            <a:r>
              <a:rPr lang="ko-KR" altLang="en-US" sz="1200" dirty="0">
                <a:latin typeface="Pretendard" panose="02000503000000020004" pitchFamily="50" charset="-127"/>
                <a:ea typeface="Pretendard" panose="02000503000000020004" pitchFamily="50" charset="-127"/>
                <a:cs typeface="Pretendard" panose="02000503000000020004" pitchFamily="50" charset="-127"/>
              </a:rPr>
              <a:t>■ 서비스 이용 고객 정보</a:t>
            </a:r>
            <a:r>
              <a:rPr lang="en-US" altLang="ko-KR" sz="1200" dirty="0">
                <a:latin typeface="Pretendard" panose="02000503000000020004" pitchFamily="50" charset="-127"/>
                <a:ea typeface="Pretendard" panose="02000503000000020004" pitchFamily="50" charset="-127"/>
                <a:cs typeface="Pretendard" panose="02000503000000020004" pitchFamily="50" charset="-127"/>
              </a:rPr>
              <a:t>(※</a:t>
            </a:r>
            <a:r>
              <a:rPr lang="ko-KR" altLang="en-US" sz="1200" dirty="0">
                <a:latin typeface="Pretendard" panose="02000503000000020004" pitchFamily="50" charset="-127"/>
                <a:ea typeface="Pretendard" panose="02000503000000020004" pitchFamily="50" charset="-127"/>
                <a:cs typeface="Pretendard" panose="02000503000000020004" pitchFamily="50" charset="-127"/>
              </a:rPr>
              <a:t>필수</a:t>
            </a:r>
            <a:r>
              <a:rPr lang="en-US" altLang="ko-KR" sz="1200" dirty="0">
                <a:latin typeface="Pretendard" panose="02000503000000020004" pitchFamily="50" charset="-127"/>
                <a:ea typeface="Pretendard" panose="02000503000000020004" pitchFamily="50" charset="-127"/>
                <a:cs typeface="Pretendard" panose="02000503000000020004" pitchFamily="50" charset="-127"/>
              </a:rPr>
              <a:t>)</a:t>
            </a:r>
            <a:endParaRPr lang="ko-KR" altLang="en-US" sz="1200" dirty="0">
              <a:latin typeface="Pretendard" panose="02000503000000020004" pitchFamily="50" charset="-127"/>
              <a:ea typeface="Pretendard" panose="02000503000000020004" pitchFamily="50" charset="-127"/>
              <a:cs typeface="Pretendard" panose="02000503000000020004" pitchFamily="50" charset="-127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F48BA87-7D46-AAE4-4E4B-968E5E3B925C}"/>
              </a:ext>
            </a:extLst>
          </p:cNvPr>
          <p:cNvSpPr txBox="1"/>
          <p:nvPr/>
        </p:nvSpPr>
        <p:spPr>
          <a:xfrm>
            <a:off x="44471" y="1485450"/>
            <a:ext cx="4317288" cy="3559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base">
              <a:lnSpc>
                <a:spcPct val="160000"/>
              </a:lnSpc>
            </a:pPr>
            <a:r>
              <a:rPr lang="ko-KR" altLang="en-US" sz="1200" dirty="0">
                <a:latin typeface="Pretendard" panose="02000503000000020004" pitchFamily="50" charset="-127"/>
                <a:ea typeface="Pretendard" panose="02000503000000020004" pitchFamily="50" charset="-127"/>
                <a:cs typeface="Pretendard" panose="02000503000000020004" pitchFamily="50" charset="-127"/>
              </a:rPr>
              <a:t>■ </a:t>
            </a:r>
            <a:r>
              <a:rPr lang="ko-KR" altLang="en-US" sz="1200" dirty="0" err="1">
                <a:latin typeface="Pretendard" panose="02000503000000020004" pitchFamily="50" charset="-127"/>
                <a:ea typeface="Pretendard" panose="02000503000000020004" pitchFamily="50" charset="-127"/>
                <a:cs typeface="Pretendard" panose="02000503000000020004" pitchFamily="50" charset="-127"/>
              </a:rPr>
              <a:t>어웰</a:t>
            </a:r>
            <a:r>
              <a:rPr lang="ko-KR" altLang="en-US" sz="1200" dirty="0">
                <a:latin typeface="Pretendard" panose="02000503000000020004" pitchFamily="50" charset="-127"/>
                <a:ea typeface="Pretendard" panose="02000503000000020004" pitchFamily="50" charset="-127"/>
                <a:cs typeface="Pretendard" panose="02000503000000020004" pitchFamily="50" charset="-127"/>
              </a:rPr>
              <a:t> 워크센터 플랜 선택 </a:t>
            </a:r>
            <a:r>
              <a:rPr lang="en-US" altLang="ko-KR" sz="1200" dirty="0">
                <a:latin typeface="Pretendard" panose="02000503000000020004" pitchFamily="50" charset="-127"/>
                <a:ea typeface="Pretendard" panose="02000503000000020004" pitchFamily="50" charset="-127"/>
                <a:cs typeface="Pretendard" panose="02000503000000020004" pitchFamily="50" charset="-127"/>
              </a:rPr>
              <a:t>(※</a:t>
            </a:r>
            <a:r>
              <a:rPr lang="ko-KR" altLang="en-US" sz="1200" dirty="0">
                <a:latin typeface="Pretendard" panose="02000503000000020004" pitchFamily="50" charset="-127"/>
                <a:ea typeface="Pretendard" panose="02000503000000020004" pitchFamily="50" charset="-127"/>
                <a:cs typeface="Pretendard" panose="02000503000000020004" pitchFamily="50" charset="-127"/>
              </a:rPr>
              <a:t>필수</a:t>
            </a:r>
            <a:r>
              <a:rPr lang="en-US" altLang="ko-KR" sz="1200" dirty="0">
                <a:latin typeface="Pretendard" panose="02000503000000020004" pitchFamily="50" charset="-127"/>
                <a:ea typeface="Pretendard" panose="02000503000000020004" pitchFamily="50" charset="-127"/>
                <a:cs typeface="Pretendard" panose="02000503000000020004" pitchFamily="50" charset="-127"/>
              </a:rPr>
              <a:t>)</a:t>
            </a:r>
            <a:endParaRPr lang="ko-KR" altLang="en-US" sz="1200" dirty="0">
              <a:latin typeface="Pretendard" panose="02000503000000020004" pitchFamily="50" charset="-127"/>
              <a:ea typeface="Pretendard" panose="02000503000000020004" pitchFamily="50" charset="-127"/>
              <a:cs typeface="Pretendard" panose="02000503000000020004" pitchFamily="50" charset="-127"/>
            </a:endParaRPr>
          </a:p>
        </p:txBody>
      </p:sp>
      <p:graphicFrame>
        <p:nvGraphicFramePr>
          <p:cNvPr id="2" name="표 1">
            <a:extLst>
              <a:ext uri="{FF2B5EF4-FFF2-40B4-BE49-F238E27FC236}">
                <a16:creationId xmlns:a16="http://schemas.microsoft.com/office/drawing/2014/main" id="{D3B6A3C4-0E04-F9EE-3B6C-84D052EC9EF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15171442"/>
              </p:ext>
            </p:extLst>
          </p:nvPr>
        </p:nvGraphicFramePr>
        <p:xfrm>
          <a:off x="178900" y="3589432"/>
          <a:ext cx="6500199" cy="3394230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581669">
                  <a:extLst>
                    <a:ext uri="{9D8B030D-6E8A-4147-A177-3AD203B41FA5}">
                      <a16:colId xmlns:a16="http://schemas.microsoft.com/office/drawing/2014/main" val="3625602495"/>
                    </a:ext>
                  </a:extLst>
                </a:gridCol>
                <a:gridCol w="1341967">
                  <a:extLst>
                    <a:ext uri="{9D8B030D-6E8A-4147-A177-3AD203B41FA5}">
                      <a16:colId xmlns:a16="http://schemas.microsoft.com/office/drawing/2014/main" val="3482578355"/>
                    </a:ext>
                  </a:extLst>
                </a:gridCol>
                <a:gridCol w="1197280">
                  <a:extLst>
                    <a:ext uri="{9D8B030D-6E8A-4147-A177-3AD203B41FA5}">
                      <a16:colId xmlns:a16="http://schemas.microsoft.com/office/drawing/2014/main" val="2392554535"/>
                    </a:ext>
                  </a:extLst>
                </a:gridCol>
                <a:gridCol w="1148671">
                  <a:extLst>
                    <a:ext uri="{9D8B030D-6E8A-4147-A177-3AD203B41FA5}">
                      <a16:colId xmlns:a16="http://schemas.microsoft.com/office/drawing/2014/main" val="3501318632"/>
                    </a:ext>
                  </a:extLst>
                </a:gridCol>
                <a:gridCol w="947582">
                  <a:extLst>
                    <a:ext uri="{9D8B030D-6E8A-4147-A177-3AD203B41FA5}">
                      <a16:colId xmlns:a16="http://schemas.microsoft.com/office/drawing/2014/main" val="3754468972"/>
                    </a:ext>
                  </a:extLst>
                </a:gridCol>
                <a:gridCol w="1283030">
                  <a:extLst>
                    <a:ext uri="{9D8B030D-6E8A-4147-A177-3AD203B41FA5}">
                      <a16:colId xmlns:a16="http://schemas.microsoft.com/office/drawing/2014/main" val="1516132499"/>
                    </a:ext>
                  </a:extLst>
                </a:gridCol>
              </a:tblGrid>
              <a:tr h="339423">
                <a:tc rowSpan="8">
                  <a:txBody>
                    <a:bodyPr/>
                    <a:lstStyle/>
                    <a:p>
                      <a:pPr algn="ctr" latinLnBrk="1"/>
                      <a:r>
                        <a:rPr lang="ko-KR" altLang="en-US" sz="1000" b="1" dirty="0">
                          <a:latin typeface="Pretendard" panose="02000503000000020004" pitchFamily="50" charset="-127"/>
                          <a:ea typeface="Pretendard" panose="02000503000000020004" pitchFamily="50" charset="-127"/>
                          <a:cs typeface="Pretendard" panose="02000503000000020004" pitchFamily="50" charset="-127"/>
                        </a:rPr>
                        <a:t>서비스 </a:t>
                      </a:r>
                      <a:endParaRPr lang="en-US" altLang="ko-KR" sz="1000" b="1" dirty="0">
                        <a:latin typeface="Pretendard" panose="02000503000000020004" pitchFamily="50" charset="-127"/>
                        <a:ea typeface="Pretendard" panose="02000503000000020004" pitchFamily="50" charset="-127"/>
                        <a:cs typeface="Pretendard" panose="02000503000000020004" pitchFamily="50" charset="-127"/>
                      </a:endParaRPr>
                    </a:p>
                    <a:p>
                      <a:pPr algn="ctr" latinLnBrk="1"/>
                      <a:r>
                        <a:rPr lang="ko-KR" altLang="en-US" sz="1000" b="1" dirty="0">
                          <a:latin typeface="Pretendard" panose="02000503000000020004" pitchFamily="50" charset="-127"/>
                          <a:ea typeface="Pretendard" panose="02000503000000020004" pitchFamily="50" charset="-127"/>
                          <a:cs typeface="Pretendard" panose="02000503000000020004" pitchFamily="50" charset="-127"/>
                        </a:rPr>
                        <a:t>신청</a:t>
                      </a:r>
                      <a:endParaRPr lang="en-US" altLang="ko-KR" sz="1000" b="1" dirty="0">
                        <a:latin typeface="Pretendard" panose="02000503000000020004" pitchFamily="50" charset="-127"/>
                        <a:ea typeface="Pretendard" panose="02000503000000020004" pitchFamily="50" charset="-127"/>
                        <a:cs typeface="Pretendard" panose="02000503000000020004" pitchFamily="50" charset="-127"/>
                      </a:endParaRPr>
                    </a:p>
                    <a:p>
                      <a:pPr algn="ctr" latinLnBrk="1"/>
                      <a:r>
                        <a:rPr lang="ko-KR" altLang="en-US" sz="1000" b="1" dirty="0">
                          <a:latin typeface="Pretendard" panose="02000503000000020004" pitchFamily="50" charset="-127"/>
                          <a:ea typeface="Pretendard" panose="02000503000000020004" pitchFamily="50" charset="-127"/>
                          <a:cs typeface="Pretendard" panose="02000503000000020004" pitchFamily="50" charset="-127"/>
                        </a:rPr>
                        <a:t>고객</a:t>
                      </a:r>
                      <a:endParaRPr lang="en-US" altLang="ko-KR" sz="1000" b="1" dirty="0">
                        <a:latin typeface="Pretendard" panose="02000503000000020004" pitchFamily="50" charset="-127"/>
                        <a:ea typeface="Pretendard" panose="02000503000000020004" pitchFamily="50" charset="-127"/>
                        <a:cs typeface="Pretendard" panose="02000503000000020004" pitchFamily="50" charset="-127"/>
                      </a:endParaRPr>
                    </a:p>
                    <a:p>
                      <a:pPr algn="ctr" latinLnBrk="1"/>
                      <a:r>
                        <a:rPr lang="ko-KR" altLang="en-US" sz="1000" b="1" dirty="0">
                          <a:latin typeface="Pretendard" panose="02000503000000020004" pitchFamily="50" charset="-127"/>
                          <a:ea typeface="Pretendard" panose="02000503000000020004" pitchFamily="50" charset="-127"/>
                          <a:cs typeface="Pretendard" panose="02000503000000020004" pitchFamily="50" charset="-127"/>
                        </a:rPr>
                        <a:t>정보</a:t>
                      </a:r>
                      <a:endParaRPr lang="en-US" altLang="ko-KR" sz="1000" b="1" dirty="0">
                        <a:latin typeface="Pretendard" panose="02000503000000020004" pitchFamily="50" charset="-127"/>
                        <a:ea typeface="Pretendard" panose="02000503000000020004" pitchFamily="50" charset="-127"/>
                        <a:cs typeface="Pretendard" panose="02000503000000020004" pitchFamily="50" charset="-127"/>
                      </a:endParaRPr>
                    </a:p>
                  </a:txBody>
                  <a:tcPr marL="36000" marR="360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000" dirty="0">
                          <a:latin typeface="Pretendard" panose="02000503000000020004" pitchFamily="50" charset="-127"/>
                          <a:ea typeface="Pretendard" panose="02000503000000020004" pitchFamily="50" charset="-127"/>
                          <a:cs typeface="Pretendard" panose="02000503000000020004" pitchFamily="50" charset="-127"/>
                        </a:rPr>
                        <a:t>담당자 이름</a:t>
                      </a:r>
                    </a:p>
                  </a:txBody>
                  <a:tcPr marL="72000" marR="360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l" latinLnBrk="1"/>
                      <a:endParaRPr lang="ko-KR" altLang="en-US" sz="1000" dirty="0">
                        <a:latin typeface="Pretendard" panose="02000503000000020004" pitchFamily="50" charset="-127"/>
                        <a:ea typeface="Pretendard" panose="02000503000000020004" pitchFamily="50" charset="-127"/>
                        <a:cs typeface="Pretendard" panose="02000503000000020004" pitchFamily="50" charset="-127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latinLnBrk="1">
                        <a:tabLst>
                          <a:tab pos="0" algn="l"/>
                        </a:tabLst>
                      </a:pPr>
                      <a:r>
                        <a:rPr lang="ko-KR" altLang="en-US" sz="1000" dirty="0">
                          <a:latin typeface="Pretendard" panose="02000503000000020004" pitchFamily="50" charset="-127"/>
                          <a:ea typeface="Pretendard" panose="02000503000000020004" pitchFamily="50" charset="-127"/>
                          <a:cs typeface="Pretendard" panose="02000503000000020004" pitchFamily="50" charset="-127"/>
                        </a:rPr>
                        <a:t>담당부서</a:t>
                      </a:r>
                    </a:p>
                  </a:txBody>
                  <a:tcPr marL="0" marR="36000" marT="36000" marB="360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latin typeface="Pretendard" panose="02000503000000020004" pitchFamily="50" charset="-127"/>
                        <a:ea typeface="Pretendard" panose="02000503000000020004" pitchFamily="50" charset="-127"/>
                        <a:cs typeface="Pretendard" panose="02000503000000020004" pitchFamily="50" charset="-127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34573070"/>
                  </a:ext>
                </a:extLst>
              </a:tr>
              <a:tr h="339423">
                <a:tc vMerge="1">
                  <a:txBody>
                    <a:bodyPr/>
                    <a:lstStyle/>
                    <a:p>
                      <a:pPr algn="ctr" latinLnBrk="1"/>
                      <a:endParaRPr lang="en-US" altLang="ko-KR" dirty="0"/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000" dirty="0">
                          <a:latin typeface="Pretendard" panose="02000503000000020004" pitchFamily="50" charset="-127"/>
                          <a:ea typeface="Pretendard" panose="02000503000000020004" pitchFamily="50" charset="-127"/>
                          <a:cs typeface="Pretendard" panose="02000503000000020004" pitchFamily="50" charset="-127"/>
                        </a:rPr>
                        <a:t>담당자 연락처</a:t>
                      </a:r>
                    </a:p>
                  </a:txBody>
                  <a:tcPr marL="72000" marR="36000" marT="36000" marB="360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l" latinLnBrk="1"/>
                      <a:endParaRPr lang="ko-KR" altLang="en-US" sz="1000" dirty="0">
                        <a:latin typeface="Pretendard" panose="02000503000000020004" pitchFamily="50" charset="-127"/>
                        <a:ea typeface="Pretendard" panose="02000503000000020004" pitchFamily="50" charset="-127"/>
                        <a:cs typeface="Pretendard" panose="02000503000000020004" pitchFamily="50" charset="-127"/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dirty="0">
                          <a:latin typeface="Pretendard" panose="02000503000000020004" pitchFamily="50" charset="-127"/>
                          <a:ea typeface="Pretendard" panose="02000503000000020004" pitchFamily="50" charset="-127"/>
                          <a:cs typeface="Pretendard" panose="02000503000000020004" pitchFamily="50" charset="-127"/>
                        </a:rPr>
                        <a:t>담당자 이메일</a:t>
                      </a:r>
                    </a:p>
                  </a:txBody>
                  <a:tcPr marL="0" marR="36000" marT="36000" marB="360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000" dirty="0">
                        <a:latin typeface="Pretendard" panose="02000503000000020004" pitchFamily="50" charset="-127"/>
                        <a:ea typeface="Pretendard" panose="02000503000000020004" pitchFamily="50" charset="-127"/>
                        <a:cs typeface="Pretendard" panose="02000503000000020004" pitchFamily="50" charset="-127"/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97547047"/>
                  </a:ext>
                </a:extLst>
              </a:tr>
              <a:tr h="339423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000" dirty="0">
                          <a:latin typeface="Pretendard" panose="02000503000000020004" pitchFamily="50" charset="-127"/>
                          <a:ea typeface="Pretendard" panose="02000503000000020004" pitchFamily="50" charset="-127"/>
                          <a:cs typeface="Pretendard" panose="02000503000000020004" pitchFamily="50" charset="-127"/>
                        </a:rPr>
                        <a:t>대표번호 사용여부</a:t>
                      </a:r>
                    </a:p>
                  </a:txBody>
                  <a:tcPr marL="72000" marR="360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4">
                  <a:txBody>
                    <a:bodyPr/>
                    <a:lstStyle/>
                    <a:p>
                      <a:pPr algn="l" latinLnBrk="1"/>
                      <a:r>
                        <a:rPr lang="ko-KR" altLang="en-US" sz="1000" dirty="0">
                          <a:latin typeface="Pretendard" panose="02000503000000020004" pitchFamily="50" charset="-127"/>
                          <a:ea typeface="Pretendard" panose="02000503000000020004" pitchFamily="50" charset="-127"/>
                          <a:cs typeface="Pretendard" panose="02000503000000020004" pitchFamily="50" charset="-127"/>
                        </a:rPr>
                        <a:t>□ 사용                             □ 미사용                □ 모름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4372178"/>
                  </a:ext>
                </a:extLst>
              </a:tr>
              <a:tr h="339423">
                <a:tc vMerge="1">
                  <a:txBody>
                    <a:bodyPr/>
                    <a:lstStyle/>
                    <a:p>
                      <a:pPr algn="ctr" latinLnBrk="1"/>
                      <a:endParaRPr lang="en-US" altLang="ko-KR" dirty="0"/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000" dirty="0">
                          <a:latin typeface="Pretendard" panose="02000503000000020004" pitchFamily="50" charset="-127"/>
                          <a:ea typeface="Pretendard" panose="02000503000000020004" pitchFamily="50" charset="-127"/>
                          <a:cs typeface="Pretendard" panose="02000503000000020004" pitchFamily="50" charset="-127"/>
                        </a:rPr>
                        <a:t>사용 중 통신사</a:t>
                      </a:r>
                    </a:p>
                  </a:txBody>
                  <a:tcPr marL="72000" marR="360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4">
                  <a:txBody>
                    <a:bodyPr/>
                    <a:lstStyle/>
                    <a:p>
                      <a:pPr algn="l" latinLnBrk="1"/>
                      <a:r>
                        <a:rPr lang="ko-KR" altLang="en-US" sz="1000" dirty="0">
                          <a:latin typeface="Pretendard" panose="02000503000000020004" pitchFamily="50" charset="-127"/>
                          <a:ea typeface="Pretendard" panose="02000503000000020004" pitchFamily="50" charset="-127"/>
                          <a:cs typeface="Pretendard" panose="02000503000000020004" pitchFamily="50" charset="-127"/>
                        </a:rPr>
                        <a:t>□ </a:t>
                      </a:r>
                      <a:r>
                        <a:rPr lang="en-US" altLang="ko-KR" sz="1000" dirty="0">
                          <a:latin typeface="Pretendard" panose="02000503000000020004" pitchFamily="50" charset="-127"/>
                          <a:ea typeface="Pretendard" panose="02000503000000020004" pitchFamily="50" charset="-127"/>
                          <a:cs typeface="Pretendard" panose="02000503000000020004" pitchFamily="50" charset="-127"/>
                        </a:rPr>
                        <a:t>KT       </a:t>
                      </a:r>
                      <a:r>
                        <a:rPr lang="ko-KR" altLang="en-US" sz="1000" dirty="0">
                          <a:latin typeface="Pretendard" panose="02000503000000020004" pitchFamily="50" charset="-127"/>
                          <a:ea typeface="Pretendard" panose="02000503000000020004" pitchFamily="50" charset="-127"/>
                          <a:cs typeface="Pretendard" panose="02000503000000020004" pitchFamily="50" charset="-127"/>
                        </a:rPr>
                        <a:t>□ </a:t>
                      </a:r>
                      <a:r>
                        <a:rPr lang="en-US" altLang="ko-KR" sz="1000" dirty="0">
                          <a:latin typeface="Pretendard" panose="02000503000000020004" pitchFamily="50" charset="-127"/>
                          <a:ea typeface="Pretendard" panose="02000503000000020004" pitchFamily="50" charset="-127"/>
                          <a:cs typeface="Pretendard" panose="02000503000000020004" pitchFamily="50" charset="-127"/>
                        </a:rPr>
                        <a:t>SK      </a:t>
                      </a:r>
                      <a:r>
                        <a:rPr lang="ko-KR" altLang="en-US" sz="1000" dirty="0">
                          <a:latin typeface="Pretendard" panose="02000503000000020004" pitchFamily="50" charset="-127"/>
                          <a:ea typeface="Pretendard" panose="02000503000000020004" pitchFamily="50" charset="-127"/>
                          <a:cs typeface="Pretendard" panose="02000503000000020004" pitchFamily="50" charset="-127"/>
                        </a:rPr>
                        <a:t>□</a:t>
                      </a:r>
                      <a:r>
                        <a:rPr lang="en-US" altLang="ko-KR" sz="1000" dirty="0">
                          <a:latin typeface="Pretendard" panose="02000503000000020004" pitchFamily="50" charset="-127"/>
                          <a:ea typeface="Pretendard" panose="02000503000000020004" pitchFamily="50" charset="-127"/>
                          <a:cs typeface="Pretendard" panose="02000503000000020004" pitchFamily="50" charset="-127"/>
                        </a:rPr>
                        <a:t> LG U+     </a:t>
                      </a:r>
                      <a:r>
                        <a:rPr lang="ko-KR" altLang="en-US" sz="1000" dirty="0">
                          <a:latin typeface="Pretendard" panose="02000503000000020004" pitchFamily="50" charset="-127"/>
                          <a:ea typeface="Pretendard" panose="02000503000000020004" pitchFamily="50" charset="-127"/>
                          <a:cs typeface="Pretendard" panose="02000503000000020004" pitchFamily="50" charset="-127"/>
                        </a:rPr>
                        <a:t>□ 기타</a:t>
                      </a:r>
                      <a:r>
                        <a:rPr lang="en-US" altLang="ko-KR" sz="1000" dirty="0">
                          <a:latin typeface="Pretendard" panose="02000503000000020004" pitchFamily="50" charset="-127"/>
                          <a:ea typeface="Pretendard" panose="02000503000000020004" pitchFamily="50" charset="-127"/>
                          <a:cs typeface="Pretendard" panose="02000503000000020004" pitchFamily="50" charset="-127"/>
                        </a:rPr>
                        <a:t>(                                        )</a:t>
                      </a:r>
                      <a:endParaRPr lang="ko-KR" altLang="en-US" sz="1000" dirty="0">
                        <a:latin typeface="Pretendard" panose="02000503000000020004" pitchFamily="50" charset="-127"/>
                        <a:ea typeface="Pretendard" panose="02000503000000020004" pitchFamily="50" charset="-127"/>
                        <a:cs typeface="Pretendard" panose="02000503000000020004" pitchFamily="50" charset="-127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77304446"/>
                  </a:ext>
                </a:extLst>
              </a:tr>
              <a:tr h="339423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000" dirty="0">
                          <a:latin typeface="Pretendard" panose="02000503000000020004" pitchFamily="50" charset="-127"/>
                          <a:ea typeface="Pretendard" panose="02000503000000020004" pitchFamily="50" charset="-127"/>
                          <a:cs typeface="Pretendard" panose="02000503000000020004" pitchFamily="50" charset="-127"/>
                        </a:rPr>
                        <a:t>사용 중 서비스명</a:t>
                      </a:r>
                    </a:p>
                  </a:txBody>
                  <a:tcPr marL="72000" marR="360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4">
                  <a:txBody>
                    <a:bodyPr/>
                    <a:lstStyle/>
                    <a:p>
                      <a:pPr algn="l" latinLnBrk="1"/>
                      <a:endParaRPr lang="ko-KR" altLang="en-US" sz="1000" dirty="0">
                        <a:latin typeface="Pretendard" panose="02000503000000020004" pitchFamily="50" charset="-127"/>
                        <a:ea typeface="Pretendard" panose="02000503000000020004" pitchFamily="50" charset="-127"/>
                        <a:cs typeface="Pretendard" panose="02000503000000020004" pitchFamily="50" charset="-127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64258635"/>
                  </a:ext>
                </a:extLst>
              </a:tr>
              <a:tr h="339423">
                <a:tc vMerge="1">
                  <a:txBody>
                    <a:bodyPr/>
                    <a:lstStyle/>
                    <a:p>
                      <a:pPr algn="ctr" latinLnBrk="1"/>
                      <a:endParaRPr lang="en-US" altLang="ko-KR" dirty="0"/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000" dirty="0">
                          <a:latin typeface="Pretendard" panose="02000503000000020004" pitchFamily="50" charset="-127"/>
                          <a:ea typeface="Pretendard" panose="02000503000000020004" pitchFamily="50" charset="-127"/>
                          <a:cs typeface="Pretendard" panose="02000503000000020004" pitchFamily="50" charset="-127"/>
                        </a:rPr>
                        <a:t>사용 중 전화번호</a:t>
                      </a:r>
                    </a:p>
                  </a:txBody>
                  <a:tcPr marL="72000" marR="360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4">
                  <a:txBody>
                    <a:bodyPr/>
                    <a:lstStyle/>
                    <a:p>
                      <a:pPr algn="l" latinLnBrk="1"/>
                      <a:endParaRPr lang="ko-KR" altLang="en-US" sz="1000" dirty="0">
                        <a:latin typeface="Pretendard" panose="02000503000000020004" pitchFamily="50" charset="-127"/>
                        <a:ea typeface="Pretendard" panose="02000503000000020004" pitchFamily="50" charset="-127"/>
                        <a:cs typeface="Pretendard" panose="02000503000000020004" pitchFamily="50" charset="-127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43418521"/>
                  </a:ext>
                </a:extLst>
              </a:tr>
              <a:tr h="339423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000" dirty="0">
                          <a:latin typeface="Pretendard" panose="02000503000000020004" pitchFamily="50" charset="-127"/>
                          <a:ea typeface="Pretendard" panose="02000503000000020004" pitchFamily="50" charset="-127"/>
                          <a:cs typeface="Pretendard" panose="02000503000000020004" pitchFamily="50" charset="-127"/>
                        </a:rPr>
                        <a:t>통신서비스 가입자명</a:t>
                      </a:r>
                    </a:p>
                  </a:txBody>
                  <a:tcPr marL="72000" marR="360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l" latinLnBrk="1"/>
                      <a:endParaRPr lang="ko-KR" altLang="en-US" sz="1000" dirty="0">
                        <a:latin typeface="Pretendard" panose="02000503000000020004" pitchFamily="50" charset="-127"/>
                        <a:ea typeface="Pretendard" panose="02000503000000020004" pitchFamily="50" charset="-127"/>
                        <a:cs typeface="Pretendard" panose="02000503000000020004" pitchFamily="50" charset="-127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>
                          <a:latin typeface="Pretendard" panose="02000503000000020004" pitchFamily="50" charset="-127"/>
                          <a:ea typeface="Pretendard" panose="02000503000000020004" pitchFamily="50" charset="-127"/>
                          <a:cs typeface="Pretendard" panose="02000503000000020004" pitchFamily="50" charset="-127"/>
                        </a:rPr>
                        <a:t>가입자 주민번호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latin typeface="Pretendard" panose="02000503000000020004" pitchFamily="50" charset="-127"/>
                        <a:ea typeface="Pretendard" panose="02000503000000020004" pitchFamily="50" charset="-127"/>
                        <a:cs typeface="Pretendard" panose="02000503000000020004" pitchFamily="50" charset="-127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12260440"/>
                  </a:ext>
                </a:extLst>
              </a:tr>
              <a:tr h="339423">
                <a:tc vMerge="1">
                  <a:txBody>
                    <a:bodyPr/>
                    <a:lstStyle/>
                    <a:p>
                      <a:pPr algn="ctr" latinLnBrk="1"/>
                      <a:endParaRPr lang="en-US" altLang="ko-KR" sz="1000" b="1" dirty="0">
                        <a:latin typeface="Pretendard" panose="02000503000000020004" pitchFamily="50" charset="-127"/>
                        <a:ea typeface="Pretendard" panose="02000503000000020004" pitchFamily="50" charset="-127"/>
                        <a:cs typeface="Pretendard" panose="02000503000000020004" pitchFamily="50" charset="-127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000" dirty="0">
                          <a:latin typeface="Pretendard" panose="02000503000000020004" pitchFamily="50" charset="-127"/>
                          <a:ea typeface="Pretendard" panose="02000503000000020004" pitchFamily="50" charset="-127"/>
                          <a:cs typeface="Pretendard" panose="02000503000000020004" pitchFamily="50" charset="-127"/>
                        </a:rPr>
                        <a:t>휴대폰번호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latinLnBrk="1"/>
                      <a:endParaRPr lang="ko-KR" altLang="en-US" sz="1000" dirty="0">
                        <a:latin typeface="Pretendard" panose="02000503000000020004" pitchFamily="50" charset="-127"/>
                        <a:ea typeface="Pretendard" panose="02000503000000020004" pitchFamily="50" charset="-127"/>
                        <a:cs typeface="Pretendard" panose="02000503000000020004" pitchFamily="50" charset="-127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000" dirty="0" err="1">
                          <a:latin typeface="Pretendard" panose="02000503000000020004" pitchFamily="50" charset="-127"/>
                          <a:ea typeface="Pretendard" panose="02000503000000020004" pitchFamily="50" charset="-127"/>
                          <a:cs typeface="Pretendard" panose="02000503000000020004" pitchFamily="50" charset="-127"/>
                        </a:rPr>
                        <a:t>이메일주소</a:t>
                      </a:r>
                      <a:endParaRPr lang="ko-KR" altLang="en-US" sz="1000" dirty="0">
                        <a:latin typeface="Pretendard" panose="02000503000000020004" pitchFamily="50" charset="-127"/>
                        <a:ea typeface="Pretendard" panose="02000503000000020004" pitchFamily="50" charset="-127"/>
                        <a:cs typeface="Pretendard" panose="02000503000000020004" pitchFamily="50" charset="-127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latin typeface="Pretendard" panose="02000503000000020004" pitchFamily="50" charset="-127"/>
                        <a:ea typeface="Pretendard" panose="02000503000000020004" pitchFamily="50" charset="-127"/>
                        <a:cs typeface="Pretendard" panose="02000503000000020004" pitchFamily="50" charset="-127"/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39244612"/>
                  </a:ext>
                </a:extLst>
              </a:tr>
              <a:tr h="339423">
                <a:tc rowSpan="2">
                  <a:txBody>
                    <a:bodyPr/>
                    <a:lstStyle/>
                    <a:p>
                      <a:pPr marL="0" marR="0" lvl="0" indent="0" algn="ctr" defTabSz="6858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b="1" dirty="0">
                          <a:latin typeface="Pretendard" panose="02000503000000020004" pitchFamily="50" charset="-127"/>
                          <a:ea typeface="Pretendard" panose="02000503000000020004" pitchFamily="50" charset="-127"/>
                          <a:cs typeface="Pretendard" panose="02000503000000020004" pitchFamily="50" charset="-127"/>
                        </a:rPr>
                        <a:t>대표번호</a:t>
                      </a:r>
                      <a:endParaRPr lang="en-US" altLang="ko-KR" sz="1000" b="1" dirty="0">
                        <a:latin typeface="Pretendard" panose="02000503000000020004" pitchFamily="50" charset="-127"/>
                        <a:ea typeface="Pretendard" panose="02000503000000020004" pitchFamily="50" charset="-127"/>
                        <a:cs typeface="Pretendard" panose="02000503000000020004" pitchFamily="50" charset="-127"/>
                      </a:endParaRPr>
                    </a:p>
                    <a:p>
                      <a:pPr marL="0" marR="0" lvl="0" indent="0" algn="ctr" defTabSz="6858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b="1" dirty="0">
                          <a:latin typeface="Pretendard" panose="02000503000000020004" pitchFamily="50" charset="-127"/>
                          <a:ea typeface="Pretendard" panose="02000503000000020004" pitchFamily="50" charset="-127"/>
                          <a:cs typeface="Pretendard" panose="02000503000000020004" pitchFamily="50" charset="-127"/>
                        </a:rPr>
                        <a:t> 미 사용시</a:t>
                      </a:r>
                      <a:endParaRPr lang="en-US" altLang="ko-KR" sz="1000" b="1" dirty="0">
                        <a:latin typeface="Pretendard" panose="02000503000000020004" pitchFamily="50" charset="-127"/>
                        <a:ea typeface="Pretendard" panose="02000503000000020004" pitchFamily="50" charset="-127"/>
                        <a:cs typeface="Pretendard" panose="02000503000000020004" pitchFamily="50" charset="-127"/>
                      </a:endParaRPr>
                    </a:p>
                  </a:txBody>
                  <a:tcPr marL="36000" marR="360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>
                          <a:latin typeface="Pretendard" panose="02000503000000020004" pitchFamily="50" charset="-127"/>
                          <a:ea typeface="Pretendard" panose="02000503000000020004" pitchFamily="50" charset="-127"/>
                          <a:cs typeface="Pretendard" panose="02000503000000020004" pitchFamily="50" charset="-127"/>
                        </a:rPr>
                        <a:t>대표번호 필요 여부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4">
                  <a:txBody>
                    <a:bodyPr/>
                    <a:lstStyle/>
                    <a:p>
                      <a:pPr algn="l" latinLnBrk="1"/>
                      <a:r>
                        <a:rPr lang="ko-KR" altLang="en-US" sz="1000" dirty="0">
                          <a:latin typeface="Pretendard" panose="02000503000000020004" pitchFamily="50" charset="-127"/>
                          <a:ea typeface="Pretendard" panose="02000503000000020004" pitchFamily="50" charset="-127"/>
                          <a:cs typeface="Pretendard" panose="02000503000000020004" pitchFamily="50" charset="-127"/>
                        </a:rPr>
                        <a:t>□ 예</a:t>
                      </a:r>
                      <a:r>
                        <a:rPr lang="en-US" altLang="ko-KR" sz="1000" dirty="0">
                          <a:latin typeface="Pretendard" panose="02000503000000020004" pitchFamily="50" charset="-127"/>
                          <a:ea typeface="Pretendard" panose="02000503000000020004" pitchFamily="50" charset="-127"/>
                          <a:cs typeface="Pretendard" panose="02000503000000020004" pitchFamily="50" charset="-127"/>
                        </a:rPr>
                        <a:t>, </a:t>
                      </a:r>
                      <a:r>
                        <a:rPr lang="ko-KR" altLang="en-US" sz="1000" dirty="0">
                          <a:latin typeface="Pretendard" panose="02000503000000020004" pitchFamily="50" charset="-127"/>
                          <a:ea typeface="Pretendard" panose="02000503000000020004" pitchFamily="50" charset="-127"/>
                          <a:cs typeface="Pretendard" panose="02000503000000020004" pitchFamily="50" charset="-127"/>
                        </a:rPr>
                        <a:t>필요합니다</a:t>
                      </a:r>
                      <a:r>
                        <a:rPr lang="en-US" altLang="ko-KR" sz="1000" dirty="0">
                          <a:latin typeface="Pretendard" panose="02000503000000020004" pitchFamily="50" charset="-127"/>
                          <a:ea typeface="Pretendard" panose="02000503000000020004" pitchFamily="50" charset="-127"/>
                          <a:cs typeface="Pretendard" panose="02000503000000020004" pitchFamily="50" charset="-127"/>
                        </a:rPr>
                        <a:t>.        </a:t>
                      </a:r>
                      <a:r>
                        <a:rPr lang="ko-KR" altLang="en-US" sz="1000" dirty="0">
                          <a:latin typeface="Pretendard" panose="02000503000000020004" pitchFamily="50" charset="-127"/>
                          <a:ea typeface="Pretendard" panose="02000503000000020004" pitchFamily="50" charset="-127"/>
                          <a:cs typeface="Pretendard" panose="02000503000000020004" pitchFamily="50" charset="-127"/>
                        </a:rPr>
                        <a:t> □  </a:t>
                      </a:r>
                      <a:r>
                        <a:rPr lang="ko-KR" altLang="en-US" sz="1000" dirty="0" err="1">
                          <a:latin typeface="Pretendard" panose="02000503000000020004" pitchFamily="50" charset="-127"/>
                          <a:ea typeface="Pretendard" panose="02000503000000020004" pitchFamily="50" charset="-127"/>
                          <a:cs typeface="Pretendard" panose="02000503000000020004" pitchFamily="50" charset="-127"/>
                        </a:rPr>
                        <a:t>아니오</a:t>
                      </a:r>
                      <a:r>
                        <a:rPr lang="en-US" altLang="ko-KR" sz="1000" dirty="0">
                          <a:latin typeface="Pretendard" panose="02000503000000020004" pitchFamily="50" charset="-127"/>
                          <a:ea typeface="Pretendard" panose="02000503000000020004" pitchFamily="50" charset="-127"/>
                          <a:cs typeface="Pretendard" panose="02000503000000020004" pitchFamily="50" charset="-127"/>
                        </a:rPr>
                        <a:t>,  </a:t>
                      </a:r>
                      <a:r>
                        <a:rPr lang="ko-KR" altLang="en-US" sz="1000" dirty="0">
                          <a:latin typeface="Pretendard" panose="02000503000000020004" pitchFamily="50" charset="-127"/>
                          <a:ea typeface="Pretendard" panose="02000503000000020004" pitchFamily="50" charset="-127"/>
                          <a:cs typeface="Pretendard" panose="02000503000000020004" pitchFamily="50" charset="-127"/>
                        </a:rPr>
                        <a:t>필요하지 않습니다</a:t>
                      </a:r>
                      <a:r>
                        <a:rPr lang="en-US" altLang="ko-KR" sz="1000" dirty="0">
                          <a:latin typeface="Pretendard" panose="02000503000000020004" pitchFamily="50" charset="-127"/>
                          <a:ea typeface="Pretendard" panose="02000503000000020004" pitchFamily="50" charset="-127"/>
                          <a:cs typeface="Pretendard" panose="02000503000000020004" pitchFamily="50" charset="-127"/>
                        </a:rPr>
                        <a:t>.</a:t>
                      </a:r>
                      <a:endParaRPr lang="ko-KR" altLang="en-US" sz="1000" dirty="0">
                        <a:latin typeface="Pretendard" panose="02000503000000020004" pitchFamily="50" charset="-127"/>
                        <a:ea typeface="Pretendard" panose="02000503000000020004" pitchFamily="50" charset="-127"/>
                        <a:cs typeface="Pretendard" panose="02000503000000020004" pitchFamily="50" charset="-127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76749836"/>
                  </a:ext>
                </a:extLst>
              </a:tr>
              <a:tr h="339423">
                <a:tc vMerge="1">
                  <a:txBody>
                    <a:bodyPr/>
                    <a:lstStyle/>
                    <a:p>
                      <a:pPr algn="ctr" latinLnBrk="1"/>
                      <a:endParaRPr lang="en-US" altLang="ko-KR" dirty="0"/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dirty="0">
                          <a:latin typeface="Pretendard" panose="02000503000000020004" pitchFamily="50" charset="-127"/>
                          <a:ea typeface="Pretendard" panose="02000503000000020004" pitchFamily="50" charset="-127"/>
                          <a:cs typeface="Pretendard" panose="02000503000000020004" pitchFamily="50" charset="-127"/>
                        </a:rPr>
                        <a:t>24</a:t>
                      </a:r>
                      <a:r>
                        <a:rPr lang="ko-KR" altLang="en-US" sz="1000" dirty="0">
                          <a:latin typeface="Pretendard" panose="02000503000000020004" pitchFamily="50" charset="-127"/>
                          <a:ea typeface="Pretendard" panose="02000503000000020004" pitchFamily="50" charset="-127"/>
                          <a:cs typeface="Pretendard" panose="02000503000000020004" pitchFamily="50" charset="-127"/>
                        </a:rPr>
                        <a:t>시간 응대 필요 여부 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4">
                  <a:txBody>
                    <a:bodyPr/>
                    <a:lstStyle/>
                    <a:p>
                      <a:pPr algn="l" latinLnBrk="1"/>
                      <a:r>
                        <a:rPr lang="ko-KR" altLang="en-US" sz="1000" dirty="0">
                          <a:latin typeface="Pretendard" panose="02000503000000020004" pitchFamily="50" charset="-127"/>
                          <a:ea typeface="Pretendard" panose="02000503000000020004" pitchFamily="50" charset="-127"/>
                          <a:cs typeface="Pretendard" panose="02000503000000020004" pitchFamily="50" charset="-127"/>
                        </a:rPr>
                        <a:t>□ 필요함             □ 필요 없음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22723721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5436B16C-5357-117D-8318-6D9B08E9B2DE}"/>
              </a:ext>
            </a:extLst>
          </p:cNvPr>
          <p:cNvSpPr txBox="1"/>
          <p:nvPr/>
        </p:nvSpPr>
        <p:spPr>
          <a:xfrm>
            <a:off x="55740" y="3238179"/>
            <a:ext cx="4317288" cy="3559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base">
              <a:lnSpc>
                <a:spcPct val="160000"/>
              </a:lnSpc>
            </a:pPr>
            <a:r>
              <a:rPr lang="ko-KR" altLang="en-US" sz="1200" dirty="0">
                <a:latin typeface="Pretendard" panose="02000503000000020004" pitchFamily="50" charset="-127"/>
                <a:ea typeface="Pretendard" panose="02000503000000020004" pitchFamily="50" charset="-127"/>
                <a:cs typeface="Pretendard" panose="02000503000000020004" pitchFamily="50" charset="-127"/>
              </a:rPr>
              <a:t>■ 서비스 개시용 고객 정보</a:t>
            </a:r>
            <a:r>
              <a:rPr lang="en-US" altLang="ko-KR" sz="1200" dirty="0">
                <a:latin typeface="Pretendard" panose="02000503000000020004" pitchFamily="50" charset="-127"/>
                <a:ea typeface="Pretendard" panose="02000503000000020004" pitchFamily="50" charset="-127"/>
                <a:cs typeface="Pretendard" panose="02000503000000020004" pitchFamily="50" charset="-127"/>
              </a:rPr>
              <a:t> (※</a:t>
            </a:r>
            <a:r>
              <a:rPr lang="ko-KR" altLang="en-US" sz="1200" dirty="0">
                <a:latin typeface="Pretendard" panose="02000503000000020004" pitchFamily="50" charset="-127"/>
                <a:ea typeface="Pretendard" panose="02000503000000020004" pitchFamily="50" charset="-127"/>
                <a:cs typeface="Pretendard" panose="02000503000000020004" pitchFamily="50" charset="-127"/>
              </a:rPr>
              <a:t>필수</a:t>
            </a:r>
            <a:r>
              <a:rPr lang="en-US" altLang="ko-KR" sz="1200" dirty="0">
                <a:latin typeface="Pretendard" panose="02000503000000020004" pitchFamily="50" charset="-127"/>
                <a:ea typeface="Pretendard" panose="02000503000000020004" pitchFamily="50" charset="-127"/>
                <a:cs typeface="Pretendard" panose="02000503000000020004" pitchFamily="50" charset="-127"/>
              </a:rPr>
              <a:t>)</a:t>
            </a:r>
            <a:endParaRPr lang="ko-KR" altLang="en-US" sz="1200" dirty="0">
              <a:latin typeface="Pretendard" panose="02000503000000020004" pitchFamily="50" charset="-127"/>
              <a:ea typeface="Pretendard" panose="02000503000000020004" pitchFamily="50" charset="-127"/>
              <a:cs typeface="Pretendard" panose="02000503000000020004" pitchFamily="50" charset="-127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09C0976-273A-22CA-2269-33634FC30A0E}"/>
              </a:ext>
            </a:extLst>
          </p:cNvPr>
          <p:cNvSpPr txBox="1"/>
          <p:nvPr/>
        </p:nvSpPr>
        <p:spPr>
          <a:xfrm>
            <a:off x="48394" y="7050039"/>
            <a:ext cx="4317288" cy="3559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base">
              <a:lnSpc>
                <a:spcPct val="160000"/>
              </a:lnSpc>
            </a:pPr>
            <a:r>
              <a:rPr lang="ko-KR" altLang="en-US" sz="1200" dirty="0">
                <a:latin typeface="Pretendard" panose="02000503000000020004" pitchFamily="50" charset="-127"/>
                <a:ea typeface="Pretendard" panose="02000503000000020004" pitchFamily="50" charset="-127"/>
                <a:cs typeface="Pretendard" panose="02000503000000020004" pitchFamily="50" charset="-127"/>
              </a:rPr>
              <a:t>■ 서비스 개시용 필수 서류 안내</a:t>
            </a:r>
            <a:r>
              <a:rPr lang="en-US" altLang="ko-KR" sz="1200" dirty="0">
                <a:latin typeface="Pretendard" panose="02000503000000020004" pitchFamily="50" charset="-127"/>
                <a:ea typeface="Pretendard" panose="02000503000000020004" pitchFamily="50" charset="-127"/>
                <a:cs typeface="Pretendard" panose="02000503000000020004" pitchFamily="50" charset="-127"/>
              </a:rPr>
              <a:t> </a:t>
            </a:r>
            <a:endParaRPr lang="ko-KR" altLang="en-US" sz="1200" dirty="0">
              <a:latin typeface="Pretendard" panose="02000503000000020004" pitchFamily="50" charset="-127"/>
              <a:ea typeface="Pretendard" panose="02000503000000020004" pitchFamily="50" charset="-127"/>
              <a:cs typeface="Pretendard" panose="02000503000000020004" pitchFamily="50" charset="-127"/>
            </a:endParaRPr>
          </a:p>
        </p:txBody>
      </p:sp>
      <p:graphicFrame>
        <p:nvGraphicFramePr>
          <p:cNvPr id="7" name="표 6">
            <a:extLst>
              <a:ext uri="{FF2B5EF4-FFF2-40B4-BE49-F238E27FC236}">
                <a16:creationId xmlns:a16="http://schemas.microsoft.com/office/drawing/2014/main" id="{D59C5ACB-ADA4-D251-D924-BFF1E1E3831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48953244"/>
              </p:ext>
            </p:extLst>
          </p:nvPr>
        </p:nvGraphicFramePr>
        <p:xfrm>
          <a:off x="135466" y="7446610"/>
          <a:ext cx="6570135" cy="1947190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288454">
                  <a:extLst>
                    <a:ext uri="{9D8B030D-6E8A-4147-A177-3AD203B41FA5}">
                      <a16:colId xmlns:a16="http://schemas.microsoft.com/office/drawing/2014/main" val="3625602495"/>
                    </a:ext>
                  </a:extLst>
                </a:gridCol>
                <a:gridCol w="2007057">
                  <a:extLst>
                    <a:ext uri="{9D8B030D-6E8A-4147-A177-3AD203B41FA5}">
                      <a16:colId xmlns:a16="http://schemas.microsoft.com/office/drawing/2014/main" val="3482578355"/>
                    </a:ext>
                  </a:extLst>
                </a:gridCol>
                <a:gridCol w="1803121">
                  <a:extLst>
                    <a:ext uri="{9D8B030D-6E8A-4147-A177-3AD203B41FA5}">
                      <a16:colId xmlns:a16="http://schemas.microsoft.com/office/drawing/2014/main" val="2392554535"/>
                    </a:ext>
                  </a:extLst>
                </a:gridCol>
                <a:gridCol w="2038935">
                  <a:extLst>
                    <a:ext uri="{9D8B030D-6E8A-4147-A177-3AD203B41FA5}">
                      <a16:colId xmlns:a16="http://schemas.microsoft.com/office/drawing/2014/main" val="3146477013"/>
                    </a:ext>
                  </a:extLst>
                </a:gridCol>
                <a:gridCol w="432568">
                  <a:extLst>
                    <a:ext uri="{9D8B030D-6E8A-4147-A177-3AD203B41FA5}">
                      <a16:colId xmlns:a16="http://schemas.microsoft.com/office/drawing/2014/main" val="3385903572"/>
                    </a:ext>
                  </a:extLst>
                </a:gridCol>
              </a:tblGrid>
              <a:tr h="301886">
                <a:tc rowSpan="6"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1" dirty="0">
                          <a:latin typeface="Pretendard" panose="02000503000000020004" pitchFamily="50" charset="-127"/>
                          <a:ea typeface="Pretendard" panose="02000503000000020004" pitchFamily="50" charset="-127"/>
                          <a:cs typeface="Pretendard" panose="02000503000000020004" pitchFamily="50" charset="-127"/>
                        </a:rPr>
                        <a:t>구비</a:t>
                      </a:r>
                      <a:endParaRPr lang="en-US" altLang="ko-KR" sz="1200" b="1" dirty="0">
                        <a:latin typeface="Pretendard" panose="02000503000000020004" pitchFamily="50" charset="-127"/>
                        <a:ea typeface="Pretendard" panose="02000503000000020004" pitchFamily="50" charset="-127"/>
                        <a:cs typeface="Pretendard" panose="02000503000000020004" pitchFamily="50" charset="-127"/>
                      </a:endParaRPr>
                    </a:p>
                    <a:p>
                      <a:pPr algn="ctr" latinLnBrk="1"/>
                      <a:r>
                        <a:rPr lang="ko-KR" altLang="en-US" sz="1200" b="1" dirty="0">
                          <a:latin typeface="Pretendard" panose="02000503000000020004" pitchFamily="50" charset="-127"/>
                          <a:ea typeface="Pretendard" panose="02000503000000020004" pitchFamily="50" charset="-127"/>
                          <a:cs typeface="Pretendard" panose="02000503000000020004" pitchFamily="50" charset="-127"/>
                        </a:rPr>
                        <a:t>서류</a:t>
                      </a:r>
                      <a:endParaRPr lang="en-US" altLang="ko-KR" sz="1200" b="1" dirty="0">
                        <a:latin typeface="Pretendard" panose="02000503000000020004" pitchFamily="50" charset="-127"/>
                        <a:ea typeface="Pretendard" panose="02000503000000020004" pitchFamily="50" charset="-127"/>
                        <a:cs typeface="Pretendard" panose="02000503000000020004" pitchFamily="50" charset="-127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1" dirty="0">
                          <a:latin typeface="Pretendard" panose="02000503000000020004" pitchFamily="50" charset="-127"/>
                          <a:ea typeface="Pretendard" panose="02000503000000020004" pitchFamily="50" charset="-127"/>
                          <a:cs typeface="Pretendard" panose="02000503000000020004" pitchFamily="50" charset="-127"/>
                        </a:rPr>
                        <a:t>항    목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1" dirty="0">
                          <a:latin typeface="Pretendard" panose="02000503000000020004" pitchFamily="50" charset="-127"/>
                          <a:ea typeface="Pretendard" panose="02000503000000020004" pitchFamily="50" charset="-127"/>
                          <a:cs typeface="Pretendard" panose="02000503000000020004" pitchFamily="50" charset="-127"/>
                        </a:rPr>
                        <a:t>용    도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1" dirty="0">
                          <a:latin typeface="Pretendard" panose="02000503000000020004" pitchFamily="50" charset="-127"/>
                          <a:ea typeface="Pretendard" panose="02000503000000020004" pitchFamily="50" charset="-127"/>
                          <a:cs typeface="Pretendard" panose="02000503000000020004" pitchFamily="50" charset="-127"/>
                        </a:rPr>
                        <a:t>세 부 내 용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1" dirty="0">
                          <a:latin typeface="Pretendard" panose="02000503000000020004" pitchFamily="50" charset="-127"/>
                          <a:ea typeface="Pretendard" panose="02000503000000020004" pitchFamily="50" charset="-127"/>
                          <a:cs typeface="Pretendard" panose="02000503000000020004" pitchFamily="50" charset="-127"/>
                        </a:rPr>
                        <a:t>구비여부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00356860"/>
                  </a:ext>
                </a:extLst>
              </a:tr>
              <a:tr h="301886">
                <a:tc vMerge="1">
                  <a:txBody>
                    <a:bodyPr/>
                    <a:lstStyle/>
                    <a:p>
                      <a:endParaRPr/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1100" dirty="0">
                          <a:latin typeface="Pretendard" panose="02000503000000020004" pitchFamily="50" charset="-127"/>
                          <a:ea typeface="Pretendard" panose="02000503000000020004" pitchFamily="50" charset="-127"/>
                          <a:cs typeface="Pretendard" panose="02000503000000020004" pitchFamily="50" charset="-127"/>
                        </a:rPr>
                        <a:t>1. </a:t>
                      </a:r>
                      <a:r>
                        <a:rPr lang="ko-KR" altLang="en-US" sz="1100" dirty="0">
                          <a:latin typeface="Pretendard" panose="02000503000000020004" pitchFamily="50" charset="-127"/>
                          <a:ea typeface="Pretendard" panose="02000503000000020004" pitchFamily="50" charset="-127"/>
                          <a:cs typeface="Pretendard" panose="02000503000000020004" pitchFamily="50" charset="-127"/>
                        </a:rPr>
                        <a:t>사업자등록증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100" dirty="0">
                          <a:latin typeface="Pretendard" panose="02000503000000020004" pitchFamily="50" charset="-127"/>
                          <a:ea typeface="Pretendard" panose="02000503000000020004" pitchFamily="50" charset="-127"/>
                          <a:cs typeface="Pretendard" panose="02000503000000020004" pitchFamily="50" charset="-127"/>
                        </a:rPr>
                        <a:t>통신사 제출용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050" dirty="0">
                          <a:latin typeface="Pretendard" panose="02000503000000020004" pitchFamily="50" charset="-127"/>
                          <a:ea typeface="Pretendard" panose="02000503000000020004" pitchFamily="50" charset="-127"/>
                          <a:cs typeface="Pretendard" panose="02000503000000020004" pitchFamily="50" charset="-127"/>
                        </a:rPr>
                        <a:t>사업자등록증 사본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>
                          <a:latin typeface="Pretendard" panose="02000503000000020004" pitchFamily="50" charset="-127"/>
                          <a:ea typeface="Pretendard" panose="02000503000000020004" pitchFamily="50" charset="-127"/>
                          <a:cs typeface="Pretendard" panose="02000503000000020004" pitchFamily="50" charset="-127"/>
                        </a:rPr>
                        <a:t>□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04851912"/>
                  </a:ext>
                </a:extLst>
              </a:tr>
              <a:tr h="301886"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1100" dirty="0">
                          <a:latin typeface="Pretendard" panose="02000503000000020004" pitchFamily="50" charset="-127"/>
                          <a:ea typeface="Pretendard" panose="02000503000000020004" pitchFamily="50" charset="-127"/>
                          <a:cs typeface="Pretendard" panose="02000503000000020004" pitchFamily="50" charset="-127"/>
                        </a:rPr>
                        <a:t>2. </a:t>
                      </a:r>
                      <a:r>
                        <a:rPr lang="ko-KR" altLang="en-US" sz="1100" dirty="0">
                          <a:latin typeface="Pretendard" panose="02000503000000020004" pitchFamily="50" charset="-127"/>
                          <a:ea typeface="Pretendard" panose="02000503000000020004" pitchFamily="50" charset="-127"/>
                          <a:cs typeface="Pretendard" panose="02000503000000020004" pitchFamily="50" charset="-127"/>
                        </a:rPr>
                        <a:t>인감증명서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100" dirty="0">
                          <a:latin typeface="Pretendard" panose="02000503000000020004" pitchFamily="50" charset="-127"/>
                          <a:ea typeface="Pretendard" panose="02000503000000020004" pitchFamily="50" charset="-127"/>
                          <a:cs typeface="Pretendard" panose="02000503000000020004" pitchFamily="50" charset="-127"/>
                        </a:rPr>
                        <a:t>통신사 제출용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50" dirty="0">
                          <a:latin typeface="Pretendard" panose="02000503000000020004" pitchFamily="50" charset="-127"/>
                          <a:ea typeface="Pretendard" panose="02000503000000020004" pitchFamily="50" charset="-127"/>
                          <a:cs typeface="Pretendard" panose="02000503000000020004" pitchFamily="50" charset="-127"/>
                        </a:rPr>
                        <a:t>최근 </a:t>
                      </a:r>
                      <a:r>
                        <a:rPr lang="en-US" altLang="ko-KR" sz="1050" dirty="0">
                          <a:latin typeface="Pretendard" panose="02000503000000020004" pitchFamily="50" charset="-127"/>
                          <a:ea typeface="Pretendard" panose="02000503000000020004" pitchFamily="50" charset="-127"/>
                          <a:cs typeface="Pretendard" panose="02000503000000020004" pitchFamily="50" charset="-127"/>
                        </a:rPr>
                        <a:t>3</a:t>
                      </a:r>
                      <a:r>
                        <a:rPr lang="ko-KR" altLang="en-US" sz="1050" dirty="0">
                          <a:latin typeface="Pretendard" panose="02000503000000020004" pitchFamily="50" charset="-127"/>
                          <a:ea typeface="Pretendard" panose="02000503000000020004" pitchFamily="50" charset="-127"/>
                          <a:cs typeface="Pretendard" panose="02000503000000020004" pitchFamily="50" charset="-127"/>
                        </a:rPr>
                        <a:t>개월 이내 발급 분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200" dirty="0">
                          <a:latin typeface="Pretendard" panose="02000503000000020004" pitchFamily="50" charset="-127"/>
                          <a:ea typeface="Pretendard" panose="02000503000000020004" pitchFamily="50" charset="-127"/>
                          <a:cs typeface="Pretendard" panose="02000503000000020004" pitchFamily="50" charset="-127"/>
                        </a:rPr>
                        <a:t>□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76749836"/>
                  </a:ext>
                </a:extLst>
              </a:tr>
              <a:tr h="301886"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1100" dirty="0">
                          <a:latin typeface="Pretendard" panose="02000503000000020004" pitchFamily="50" charset="-127"/>
                          <a:ea typeface="Pretendard" panose="02000503000000020004" pitchFamily="50" charset="-127"/>
                          <a:cs typeface="Pretendard" panose="02000503000000020004" pitchFamily="50" charset="-127"/>
                        </a:rPr>
                        <a:t>3. </a:t>
                      </a:r>
                      <a:r>
                        <a:rPr lang="ko-KR" altLang="en-US" sz="1100" dirty="0">
                          <a:latin typeface="Pretendard" panose="02000503000000020004" pitchFamily="50" charset="-127"/>
                          <a:ea typeface="Pretendard" panose="02000503000000020004" pitchFamily="50" charset="-127"/>
                          <a:cs typeface="Pretendard" panose="02000503000000020004" pitchFamily="50" charset="-127"/>
                        </a:rPr>
                        <a:t>통신서비스 가입</a:t>
                      </a:r>
                      <a:r>
                        <a:rPr lang="en-US" altLang="ko-KR" sz="1100" dirty="0">
                          <a:latin typeface="Pretendard" panose="02000503000000020004" pitchFamily="50" charset="-127"/>
                          <a:ea typeface="Pretendard" panose="02000503000000020004" pitchFamily="50" charset="-127"/>
                          <a:cs typeface="Pretendard" panose="02000503000000020004" pitchFamily="50" charset="-127"/>
                        </a:rPr>
                        <a:t>/</a:t>
                      </a:r>
                      <a:r>
                        <a:rPr lang="ko-KR" altLang="en-US" sz="1100" dirty="0">
                          <a:latin typeface="Pretendard" panose="02000503000000020004" pitchFamily="50" charset="-127"/>
                          <a:ea typeface="Pretendard" panose="02000503000000020004" pitchFamily="50" charset="-127"/>
                          <a:cs typeface="Pretendard" panose="02000503000000020004" pitchFamily="50" charset="-127"/>
                        </a:rPr>
                        <a:t>이용증명원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100" dirty="0">
                          <a:latin typeface="Pretendard" panose="02000503000000020004" pitchFamily="50" charset="-127"/>
                          <a:ea typeface="Pretendard" panose="02000503000000020004" pitchFamily="50" charset="-127"/>
                          <a:cs typeface="Pretendard" panose="02000503000000020004" pitchFamily="50" charset="-127"/>
                        </a:rPr>
                        <a:t>통신사 사이트 조회</a:t>
                      </a:r>
                      <a:r>
                        <a:rPr lang="en-US" altLang="ko-KR" sz="1100" dirty="0">
                          <a:latin typeface="Pretendard" panose="02000503000000020004" pitchFamily="50" charset="-127"/>
                          <a:ea typeface="Pretendard" panose="02000503000000020004" pitchFamily="50" charset="-127"/>
                          <a:cs typeface="Pretendard" panose="02000503000000020004" pitchFamily="50" charset="-127"/>
                        </a:rPr>
                        <a:t>/</a:t>
                      </a:r>
                      <a:r>
                        <a:rPr lang="ko-KR" altLang="en-US" sz="1100" dirty="0">
                          <a:latin typeface="Pretendard" panose="02000503000000020004" pitchFamily="50" charset="-127"/>
                          <a:ea typeface="Pretendard" panose="02000503000000020004" pitchFamily="50" charset="-127"/>
                          <a:cs typeface="Pretendard" panose="02000503000000020004" pitchFamily="50" charset="-127"/>
                        </a:rPr>
                        <a:t>출력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050" dirty="0">
                          <a:latin typeface="Pretendard" panose="02000503000000020004" pitchFamily="50" charset="-127"/>
                          <a:ea typeface="Pretendard" panose="02000503000000020004" pitchFamily="50" charset="-127"/>
                          <a:cs typeface="Pretendard" panose="02000503000000020004" pitchFamily="50" charset="-127"/>
                        </a:rPr>
                        <a:t>가입명의자 본인 인증 절차 필요 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200" dirty="0">
                          <a:latin typeface="Pretendard" panose="02000503000000020004" pitchFamily="50" charset="-127"/>
                          <a:ea typeface="Pretendard" panose="02000503000000020004" pitchFamily="50" charset="-127"/>
                          <a:cs typeface="Pretendard" panose="02000503000000020004" pitchFamily="50" charset="-127"/>
                        </a:rPr>
                        <a:t>□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22723721"/>
                  </a:ext>
                </a:extLst>
              </a:tr>
              <a:tr h="301886">
                <a:tc vMerge="1">
                  <a:txBody>
                    <a:bodyPr/>
                    <a:lstStyle/>
                    <a:p>
                      <a:pPr algn="ctr" latinLnBrk="1"/>
                      <a:endParaRPr lang="en-US" altLang="ko-KR" sz="1200" dirty="0">
                        <a:latin typeface="Pretendard" panose="02000503000000020004" pitchFamily="50" charset="-127"/>
                        <a:ea typeface="Pretendard" panose="02000503000000020004" pitchFamily="50" charset="-127"/>
                        <a:cs typeface="Pretendard" panose="02000503000000020004" pitchFamily="50" charset="-127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1100" dirty="0">
                          <a:latin typeface="Pretendard" panose="02000503000000020004" pitchFamily="50" charset="-127"/>
                          <a:ea typeface="Pretendard" panose="02000503000000020004" pitchFamily="50" charset="-127"/>
                          <a:cs typeface="Pretendard" panose="02000503000000020004" pitchFamily="50" charset="-127"/>
                        </a:rPr>
                        <a:t>4. </a:t>
                      </a:r>
                      <a:r>
                        <a:rPr lang="ko-KR" altLang="en-US" sz="1100" dirty="0">
                          <a:latin typeface="Pretendard" panose="02000503000000020004" pitchFamily="50" charset="-127"/>
                          <a:ea typeface="Pretendard" panose="02000503000000020004" pitchFamily="50" charset="-127"/>
                          <a:cs typeface="Pretendard" panose="02000503000000020004" pitchFamily="50" charset="-127"/>
                        </a:rPr>
                        <a:t>위임장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1100" dirty="0">
                          <a:latin typeface="Pretendard" panose="02000503000000020004" pitchFamily="50" charset="-127"/>
                          <a:ea typeface="Pretendard" panose="02000503000000020004" pitchFamily="50" charset="-127"/>
                          <a:cs typeface="Pretendard" panose="02000503000000020004" pitchFamily="50" charset="-127"/>
                        </a:rPr>
                        <a:t>KT,</a:t>
                      </a:r>
                      <a:r>
                        <a:rPr lang="ko-KR" altLang="en-US" sz="1100" dirty="0">
                          <a:latin typeface="Pretendard" panose="02000503000000020004" pitchFamily="50" charset="-127"/>
                          <a:ea typeface="Pretendard" panose="02000503000000020004" pitchFamily="50" charset="-127"/>
                          <a:cs typeface="Pretendard" panose="02000503000000020004" pitchFamily="50" charset="-127"/>
                        </a:rPr>
                        <a:t> </a:t>
                      </a:r>
                      <a:r>
                        <a:rPr lang="en-US" altLang="ko-KR" sz="1100" dirty="0">
                          <a:latin typeface="Pretendard" panose="02000503000000020004" pitchFamily="50" charset="-127"/>
                          <a:ea typeface="Pretendard" panose="02000503000000020004" pitchFamily="50" charset="-127"/>
                          <a:cs typeface="Pretendard" panose="02000503000000020004" pitchFamily="50" charset="-127"/>
                        </a:rPr>
                        <a:t>SK </a:t>
                      </a:r>
                      <a:r>
                        <a:rPr lang="ko-KR" altLang="en-US" sz="1100" dirty="0">
                          <a:latin typeface="Pretendard" panose="02000503000000020004" pitchFamily="50" charset="-127"/>
                          <a:ea typeface="Pretendard" panose="02000503000000020004" pitchFamily="50" charset="-127"/>
                          <a:cs typeface="Pretendard" panose="02000503000000020004" pitchFamily="50" charset="-127"/>
                        </a:rPr>
                        <a:t>이용 고객</a:t>
                      </a:r>
                      <a:r>
                        <a:rPr lang="en-US" altLang="ko-KR" sz="1100" dirty="0">
                          <a:latin typeface="Pretendard" panose="02000503000000020004" pitchFamily="50" charset="-127"/>
                          <a:ea typeface="Pretendard" panose="02000503000000020004" pitchFamily="50" charset="-127"/>
                          <a:cs typeface="Pretendard" panose="02000503000000020004" pitchFamily="50" charset="-127"/>
                        </a:rPr>
                        <a:t>(</a:t>
                      </a:r>
                      <a:r>
                        <a:rPr lang="ko-KR" altLang="en-US" sz="1100" dirty="0">
                          <a:latin typeface="Pretendard" panose="02000503000000020004" pitchFamily="50" charset="-127"/>
                          <a:ea typeface="Pretendard" panose="02000503000000020004" pitchFamily="50" charset="-127"/>
                          <a:cs typeface="Pretendard" panose="02000503000000020004" pitchFamily="50" charset="-127"/>
                        </a:rPr>
                        <a:t>제출용</a:t>
                      </a:r>
                      <a:r>
                        <a:rPr lang="en-US" altLang="ko-KR" sz="1100" dirty="0">
                          <a:latin typeface="Pretendard" panose="02000503000000020004" pitchFamily="50" charset="-127"/>
                          <a:ea typeface="Pretendard" panose="02000503000000020004" pitchFamily="50" charset="-127"/>
                          <a:cs typeface="Pretendard" panose="02000503000000020004" pitchFamily="50" charset="-127"/>
                        </a:rPr>
                        <a:t>)</a:t>
                      </a:r>
                      <a:endParaRPr lang="ko-KR" altLang="en-US" sz="1100" dirty="0">
                        <a:latin typeface="Pretendard" panose="02000503000000020004" pitchFamily="50" charset="-127"/>
                        <a:ea typeface="Pretendard" panose="02000503000000020004" pitchFamily="50" charset="-127"/>
                        <a:cs typeface="Pretendard" panose="02000503000000020004" pitchFamily="50" charset="-127"/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050" dirty="0">
                          <a:latin typeface="Pretendard" panose="02000503000000020004" pitchFamily="50" charset="-127"/>
                          <a:ea typeface="Pretendard" panose="02000503000000020004" pitchFamily="50" charset="-127"/>
                          <a:cs typeface="Pretendard" panose="02000503000000020004" pitchFamily="50" charset="-127"/>
                        </a:rPr>
                        <a:t>별첨 </a:t>
                      </a:r>
                      <a:r>
                        <a:rPr lang="en-US" altLang="ko-KR" sz="1050" dirty="0">
                          <a:latin typeface="Pretendard" panose="02000503000000020004" pitchFamily="50" charset="-127"/>
                          <a:ea typeface="Pretendard" panose="02000503000000020004" pitchFamily="50" charset="-127"/>
                          <a:cs typeface="Pretendard" panose="02000503000000020004" pitchFamily="50" charset="-127"/>
                        </a:rPr>
                        <a:t>2, </a:t>
                      </a:r>
                      <a:r>
                        <a:rPr lang="ko-KR" altLang="en-US" sz="1050" dirty="0">
                          <a:latin typeface="Pretendard" panose="02000503000000020004" pitchFamily="50" charset="-127"/>
                          <a:ea typeface="Pretendard" panose="02000503000000020004" pitchFamily="50" charset="-127"/>
                          <a:cs typeface="Pretendard" panose="02000503000000020004" pitchFamily="50" charset="-127"/>
                        </a:rPr>
                        <a:t>인감증명서와 동일 인감 날인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200" dirty="0">
                          <a:latin typeface="Pretendard" panose="02000503000000020004" pitchFamily="50" charset="-127"/>
                          <a:ea typeface="Pretendard" panose="02000503000000020004" pitchFamily="50" charset="-127"/>
                          <a:cs typeface="Pretendard" panose="02000503000000020004" pitchFamily="50" charset="-127"/>
                        </a:rPr>
                        <a:t>□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98051950"/>
                  </a:ext>
                </a:extLst>
              </a:tr>
              <a:tr h="301886">
                <a:tc vMerge="1">
                  <a:txBody>
                    <a:bodyPr/>
                    <a:lstStyle/>
                    <a:p>
                      <a:pPr algn="ctr" latinLnBrk="1"/>
                      <a:endParaRPr lang="en-US" altLang="ko-KR" sz="1200" b="1" dirty="0">
                        <a:latin typeface="Pretendard" panose="02000503000000020004" pitchFamily="50" charset="-127"/>
                        <a:ea typeface="Pretendard" panose="02000503000000020004" pitchFamily="50" charset="-127"/>
                        <a:cs typeface="Pretendard" panose="02000503000000020004" pitchFamily="50" charset="-127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1100" dirty="0">
                          <a:latin typeface="Pretendard" panose="02000503000000020004" pitchFamily="50" charset="-127"/>
                          <a:ea typeface="Pretendard" panose="02000503000000020004" pitchFamily="50" charset="-127"/>
                          <a:cs typeface="Pretendard" panose="02000503000000020004" pitchFamily="50" charset="-127"/>
                        </a:rPr>
                        <a:t>5. </a:t>
                      </a:r>
                      <a:r>
                        <a:rPr lang="ko-KR" altLang="en-US" sz="1100" dirty="0">
                          <a:latin typeface="Pretendard" panose="02000503000000020004" pitchFamily="50" charset="-127"/>
                          <a:ea typeface="Pretendard" panose="02000503000000020004" pitchFamily="50" charset="-127"/>
                          <a:cs typeface="Pretendard" panose="02000503000000020004" pitchFamily="50" charset="-127"/>
                        </a:rPr>
                        <a:t>통신사 서비스 변경 신청서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1100" dirty="0">
                          <a:latin typeface="Pretendard" panose="02000503000000020004" pitchFamily="50" charset="-127"/>
                          <a:ea typeface="Pretendard" panose="02000503000000020004" pitchFamily="50" charset="-127"/>
                          <a:cs typeface="Pretendard" panose="02000503000000020004" pitchFamily="50" charset="-127"/>
                        </a:rPr>
                        <a:t>LG U+</a:t>
                      </a:r>
                      <a:r>
                        <a:rPr lang="ko-KR" altLang="en-US" sz="1100" dirty="0">
                          <a:latin typeface="Pretendard" panose="02000503000000020004" pitchFamily="50" charset="-127"/>
                          <a:ea typeface="Pretendard" panose="02000503000000020004" pitchFamily="50" charset="-127"/>
                          <a:cs typeface="Pretendard" panose="02000503000000020004" pitchFamily="50" charset="-127"/>
                        </a:rPr>
                        <a:t>이용 고객</a:t>
                      </a:r>
                      <a:r>
                        <a:rPr lang="en-US" altLang="ko-KR" sz="1100" dirty="0">
                          <a:latin typeface="Pretendard" panose="02000503000000020004" pitchFamily="50" charset="-127"/>
                          <a:ea typeface="Pretendard" panose="02000503000000020004" pitchFamily="50" charset="-127"/>
                          <a:cs typeface="Pretendard" panose="02000503000000020004" pitchFamily="50" charset="-127"/>
                        </a:rPr>
                        <a:t>(LG</a:t>
                      </a:r>
                      <a:r>
                        <a:rPr lang="ko-KR" altLang="en-US" sz="1100" dirty="0">
                          <a:latin typeface="Pretendard" panose="02000503000000020004" pitchFamily="50" charset="-127"/>
                          <a:ea typeface="Pretendard" panose="02000503000000020004" pitchFamily="50" charset="-127"/>
                          <a:cs typeface="Pretendard" panose="02000503000000020004" pitchFamily="50" charset="-127"/>
                        </a:rPr>
                        <a:t>제출용</a:t>
                      </a:r>
                      <a:r>
                        <a:rPr lang="en-US" altLang="ko-KR" sz="1100" dirty="0">
                          <a:latin typeface="Pretendard" panose="02000503000000020004" pitchFamily="50" charset="-127"/>
                          <a:ea typeface="Pretendard" panose="02000503000000020004" pitchFamily="50" charset="-127"/>
                          <a:cs typeface="Pretendard" panose="02000503000000020004" pitchFamily="50" charset="-127"/>
                        </a:rPr>
                        <a:t>)</a:t>
                      </a:r>
                      <a:r>
                        <a:rPr lang="ko-KR" altLang="en-US" sz="1100" dirty="0">
                          <a:latin typeface="Pretendard" panose="02000503000000020004" pitchFamily="50" charset="-127"/>
                          <a:ea typeface="Pretendard" panose="02000503000000020004" pitchFamily="50" charset="-127"/>
                          <a:cs typeface="Pretendard" panose="02000503000000020004" pitchFamily="50" charset="-127"/>
                        </a:rPr>
                        <a:t> 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050" dirty="0">
                          <a:latin typeface="Pretendard" panose="02000503000000020004" pitchFamily="50" charset="-127"/>
                          <a:ea typeface="Pretendard" panose="02000503000000020004" pitchFamily="50" charset="-127"/>
                          <a:cs typeface="Pretendard" panose="02000503000000020004" pitchFamily="50" charset="-127"/>
                        </a:rPr>
                        <a:t>별첨 </a:t>
                      </a:r>
                      <a:r>
                        <a:rPr lang="en-US" altLang="ko-KR" sz="1050" dirty="0">
                          <a:latin typeface="Pretendard" panose="02000503000000020004" pitchFamily="50" charset="-127"/>
                          <a:ea typeface="Pretendard" panose="02000503000000020004" pitchFamily="50" charset="-127"/>
                          <a:cs typeface="Pretendard" panose="02000503000000020004" pitchFamily="50" charset="-127"/>
                        </a:rPr>
                        <a:t>3</a:t>
                      </a:r>
                      <a:endParaRPr lang="ko-KR" altLang="en-US" sz="1050" dirty="0">
                        <a:latin typeface="Pretendard" panose="02000503000000020004" pitchFamily="50" charset="-127"/>
                        <a:ea typeface="Pretendard" panose="02000503000000020004" pitchFamily="50" charset="-127"/>
                        <a:cs typeface="Pretendard" panose="02000503000000020004" pitchFamily="50" charset="-127"/>
                      </a:endParaRP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200" dirty="0">
                          <a:latin typeface="Pretendard" panose="02000503000000020004" pitchFamily="50" charset="-127"/>
                          <a:ea typeface="Pretendard" panose="02000503000000020004" pitchFamily="50" charset="-127"/>
                          <a:cs typeface="Pretendard" panose="02000503000000020004" pitchFamily="50" charset="-127"/>
                        </a:rPr>
                        <a:t>□</a:t>
                      </a:r>
                    </a:p>
                  </a:txBody>
                  <a:tcPr marL="36000" marR="36000" marT="36000" marB="360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0288174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3946535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>
          <a:extLst>
            <a:ext uri="{FF2B5EF4-FFF2-40B4-BE49-F238E27FC236}">
              <a16:creationId xmlns:a16="http://schemas.microsoft.com/office/drawing/2014/main" id="{7A9ABE6F-4114-EC0D-2014-2D2584BBC55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표 6">
            <a:extLst>
              <a:ext uri="{FF2B5EF4-FFF2-40B4-BE49-F238E27FC236}">
                <a16:creationId xmlns:a16="http://schemas.microsoft.com/office/drawing/2014/main" id="{6FCCA1FB-E083-E620-E289-18D07F79F2B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96695066"/>
              </p:ext>
            </p:extLst>
          </p:nvPr>
        </p:nvGraphicFramePr>
        <p:xfrm>
          <a:off x="149992" y="1029248"/>
          <a:ext cx="6541080" cy="4816066"/>
        </p:xfrm>
        <a:graphic>
          <a:graphicData uri="http://schemas.openxmlformats.org/drawingml/2006/table">
            <a:tbl>
              <a:tblPr/>
              <a:tblGrid>
                <a:gridCol w="3270540">
                  <a:extLst>
                    <a:ext uri="{9D8B030D-6E8A-4147-A177-3AD203B41FA5}">
                      <a16:colId xmlns:a16="http://schemas.microsoft.com/office/drawing/2014/main" val="2403657082"/>
                    </a:ext>
                  </a:extLst>
                </a:gridCol>
                <a:gridCol w="3270540">
                  <a:extLst>
                    <a:ext uri="{9D8B030D-6E8A-4147-A177-3AD203B41FA5}">
                      <a16:colId xmlns:a16="http://schemas.microsoft.com/office/drawing/2014/main" val="579306308"/>
                    </a:ext>
                  </a:extLst>
                </a:gridCol>
              </a:tblGrid>
              <a:tr h="2899403">
                <a:tc>
                  <a:txBody>
                    <a:bodyPr/>
                    <a:lstStyle/>
                    <a:p>
                      <a:pPr marL="0" marR="0" indent="0" algn="l" fontAlgn="base" latinLnBrk="0">
                        <a:lnSpc>
                          <a:spcPct val="120000"/>
                        </a:lnSpc>
                        <a:buNone/>
                      </a:pPr>
                      <a:r>
                        <a:rPr lang="ko-KR" altLang="en-US" sz="1000" b="1" kern="0" spc="0" dirty="0">
                          <a:solidFill>
                            <a:srgbClr val="000000"/>
                          </a:solidFill>
                          <a:effectLst/>
                          <a:latin typeface="Pretendard" panose="02000503000000020004" pitchFamily="50" charset="-127"/>
                          <a:ea typeface="Pretendard" panose="02000503000000020004" pitchFamily="50" charset="-127"/>
                          <a:cs typeface="Pretendard" panose="02000503000000020004" pitchFamily="50" charset="-127"/>
                        </a:rPr>
                        <a:t>제</a:t>
                      </a:r>
                      <a:r>
                        <a:rPr lang="en-US" altLang="ko-KR" sz="1000" b="1" kern="0" spc="0" dirty="0">
                          <a:solidFill>
                            <a:srgbClr val="000000"/>
                          </a:solidFill>
                          <a:effectLst/>
                          <a:latin typeface="Pretendard" panose="02000503000000020004" pitchFamily="50" charset="-127"/>
                          <a:ea typeface="Pretendard" panose="02000503000000020004" pitchFamily="50" charset="-127"/>
                          <a:cs typeface="Pretendard" panose="02000503000000020004" pitchFamily="50" charset="-127"/>
                        </a:rPr>
                        <a:t>1</a:t>
                      </a:r>
                      <a:r>
                        <a:rPr lang="ko-KR" altLang="en-US" sz="1000" b="1" kern="0" spc="0" dirty="0">
                          <a:solidFill>
                            <a:srgbClr val="000000"/>
                          </a:solidFill>
                          <a:effectLst/>
                          <a:latin typeface="Pretendard" panose="02000503000000020004" pitchFamily="50" charset="-127"/>
                          <a:ea typeface="Pretendard" panose="02000503000000020004" pitchFamily="50" charset="-127"/>
                          <a:cs typeface="Pretendard" panose="02000503000000020004" pitchFamily="50" charset="-127"/>
                        </a:rPr>
                        <a:t>조 </a:t>
                      </a:r>
                      <a:r>
                        <a:rPr lang="en-US" altLang="ko-KR" sz="1000" b="1" kern="0" spc="0" dirty="0">
                          <a:solidFill>
                            <a:srgbClr val="000000"/>
                          </a:solidFill>
                          <a:effectLst/>
                          <a:latin typeface="Pretendard" panose="02000503000000020004" pitchFamily="50" charset="-127"/>
                          <a:ea typeface="Pretendard" panose="02000503000000020004" pitchFamily="50" charset="-127"/>
                          <a:cs typeface="Pretendard" panose="02000503000000020004" pitchFamily="50" charset="-127"/>
                        </a:rPr>
                        <a:t>(</a:t>
                      </a:r>
                      <a:r>
                        <a:rPr lang="ko-KR" altLang="en-US" sz="1000" b="1" kern="0" spc="0" dirty="0">
                          <a:solidFill>
                            <a:srgbClr val="000000"/>
                          </a:solidFill>
                          <a:effectLst/>
                          <a:latin typeface="Pretendard" panose="02000503000000020004" pitchFamily="50" charset="-127"/>
                          <a:ea typeface="Pretendard" panose="02000503000000020004" pitchFamily="50" charset="-127"/>
                          <a:cs typeface="Pretendard" panose="02000503000000020004" pitchFamily="50" charset="-127"/>
                        </a:rPr>
                        <a:t>목적</a:t>
                      </a:r>
                      <a:r>
                        <a:rPr lang="en-US" altLang="ko-KR" sz="1000" b="1" kern="0" spc="0" dirty="0">
                          <a:solidFill>
                            <a:srgbClr val="000000"/>
                          </a:solidFill>
                          <a:effectLst/>
                          <a:latin typeface="Pretendard" panose="02000503000000020004" pitchFamily="50" charset="-127"/>
                          <a:ea typeface="Pretendard" panose="02000503000000020004" pitchFamily="50" charset="-127"/>
                          <a:cs typeface="Pretendard" panose="02000503000000020004" pitchFamily="50" charset="-127"/>
                        </a:rPr>
                        <a:t>)</a:t>
                      </a: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Pretendard" panose="02000503000000020004" pitchFamily="50" charset="-127"/>
                        <a:ea typeface="Pretendard" panose="02000503000000020004" pitchFamily="50" charset="-127"/>
                        <a:cs typeface="Pretendard" panose="02000503000000020004" pitchFamily="50" charset="-127"/>
                      </a:endParaRPr>
                    </a:p>
                    <a:p>
                      <a:pPr marL="0" marR="0" indent="0" algn="l" fontAlgn="base" latinLnBrk="0">
                        <a:lnSpc>
                          <a:spcPct val="120000"/>
                        </a:lnSpc>
                        <a:buNone/>
                      </a:pPr>
                      <a:r>
                        <a:rPr lang="ko-KR" altLang="en-US" sz="1000" kern="0" spc="0" dirty="0">
                          <a:solidFill>
                            <a:srgbClr val="000000"/>
                          </a:solidFill>
                          <a:effectLst/>
                          <a:latin typeface="Pretendard" panose="02000503000000020004" pitchFamily="50" charset="-127"/>
                          <a:ea typeface="Pretendard" panose="02000503000000020004" pitchFamily="50" charset="-127"/>
                          <a:cs typeface="Pretendard" panose="02000503000000020004" pitchFamily="50" charset="-127"/>
                        </a:rPr>
                        <a:t>본 서비스 이용 약관은 </a:t>
                      </a:r>
                      <a:r>
                        <a:rPr lang="ko-KR" altLang="en-US" sz="1000" kern="0" spc="0" dirty="0" err="1">
                          <a:solidFill>
                            <a:srgbClr val="000000"/>
                          </a:solidFill>
                          <a:effectLst/>
                          <a:latin typeface="Pretendard" panose="02000503000000020004" pitchFamily="50" charset="-127"/>
                          <a:ea typeface="Pretendard" panose="02000503000000020004" pitchFamily="50" charset="-127"/>
                          <a:cs typeface="Pretendard" panose="02000503000000020004" pitchFamily="50" charset="-127"/>
                        </a:rPr>
                        <a:t>어웰</a:t>
                      </a:r>
                      <a:r>
                        <a:rPr lang="ko-KR" altLang="en-US" sz="1000" kern="0" spc="0" dirty="0">
                          <a:solidFill>
                            <a:srgbClr val="000000"/>
                          </a:solidFill>
                          <a:effectLst/>
                          <a:latin typeface="Pretendard" panose="02000503000000020004" pitchFamily="50" charset="-127"/>
                          <a:ea typeface="Pretendard" panose="02000503000000020004" pitchFamily="50" charset="-127"/>
                          <a:cs typeface="Pretendard" panose="02000503000000020004" pitchFamily="50" charset="-127"/>
                        </a:rPr>
                        <a:t>㈜ </a:t>
                      </a:r>
                      <a:r>
                        <a:rPr lang="en-US" altLang="ko-KR" sz="1000" kern="0" spc="0" dirty="0">
                          <a:solidFill>
                            <a:srgbClr val="000000"/>
                          </a:solidFill>
                          <a:effectLst/>
                          <a:latin typeface="Pretendard" panose="02000503000000020004" pitchFamily="50" charset="-127"/>
                          <a:ea typeface="Pretendard" panose="02000503000000020004" pitchFamily="50" charset="-127"/>
                          <a:cs typeface="Pretendard" panose="02000503000000020004" pitchFamily="50" charset="-127"/>
                        </a:rPr>
                        <a:t>(</a:t>
                      </a:r>
                      <a:r>
                        <a:rPr lang="ko-KR" altLang="en-US" sz="1000" kern="0" spc="0" dirty="0">
                          <a:solidFill>
                            <a:srgbClr val="000000"/>
                          </a:solidFill>
                          <a:effectLst/>
                          <a:latin typeface="Pretendard" panose="02000503000000020004" pitchFamily="50" charset="-127"/>
                          <a:ea typeface="Pretendard" panose="02000503000000020004" pitchFamily="50" charset="-127"/>
                          <a:cs typeface="Pretendard" panose="02000503000000020004" pitchFamily="50" charset="-127"/>
                        </a:rPr>
                        <a:t>이하 ‘공급자</a:t>
                      </a:r>
                      <a:r>
                        <a:rPr lang="en-US" altLang="ko-KR" sz="1000" kern="0" spc="0" dirty="0">
                          <a:solidFill>
                            <a:srgbClr val="000000"/>
                          </a:solidFill>
                          <a:effectLst/>
                          <a:latin typeface="Pretendard" panose="02000503000000020004" pitchFamily="50" charset="-127"/>
                          <a:ea typeface="Pretendard" panose="02000503000000020004" pitchFamily="50" charset="-127"/>
                          <a:cs typeface="Pretendard" panose="02000503000000020004" pitchFamily="50" charset="-127"/>
                        </a:rPr>
                        <a:t>’) </a:t>
                      </a:r>
                      <a:r>
                        <a:rPr lang="ko-KR" altLang="en-US" sz="1000" kern="0" spc="0" dirty="0">
                          <a:solidFill>
                            <a:srgbClr val="000000"/>
                          </a:solidFill>
                          <a:effectLst/>
                          <a:latin typeface="Pretendard" panose="02000503000000020004" pitchFamily="50" charset="-127"/>
                          <a:ea typeface="Pretendard" panose="02000503000000020004" pitchFamily="50" charset="-127"/>
                          <a:cs typeface="Pretendard" panose="02000503000000020004" pitchFamily="50" charset="-127"/>
                        </a:rPr>
                        <a:t>와 구매고객</a:t>
                      </a:r>
                      <a:r>
                        <a:rPr lang="en-US" altLang="ko-KR" sz="1000" kern="0" spc="0" dirty="0">
                          <a:solidFill>
                            <a:srgbClr val="000000"/>
                          </a:solidFill>
                          <a:effectLst/>
                          <a:latin typeface="Pretendard" panose="02000503000000020004" pitchFamily="50" charset="-127"/>
                          <a:ea typeface="Pretendard" panose="02000503000000020004" pitchFamily="50" charset="-127"/>
                          <a:cs typeface="Pretendard" panose="02000503000000020004" pitchFamily="50" charset="-127"/>
                        </a:rPr>
                        <a:t>(</a:t>
                      </a:r>
                      <a:r>
                        <a:rPr lang="ko-KR" altLang="en-US" sz="1000" kern="0" spc="0" dirty="0">
                          <a:solidFill>
                            <a:srgbClr val="000000"/>
                          </a:solidFill>
                          <a:effectLst/>
                          <a:latin typeface="Pretendard" panose="02000503000000020004" pitchFamily="50" charset="-127"/>
                          <a:ea typeface="Pretendard" panose="02000503000000020004" pitchFamily="50" charset="-127"/>
                          <a:cs typeface="Pretendard" panose="02000503000000020004" pitchFamily="50" charset="-127"/>
                        </a:rPr>
                        <a:t>이하</a:t>
                      </a:r>
                      <a:r>
                        <a:rPr lang="en-US" altLang="ko-KR" sz="1000" kern="0" spc="0" dirty="0">
                          <a:solidFill>
                            <a:srgbClr val="000000"/>
                          </a:solidFill>
                          <a:effectLst/>
                          <a:latin typeface="Pretendard" panose="02000503000000020004" pitchFamily="50" charset="-127"/>
                          <a:ea typeface="Pretendard" panose="02000503000000020004" pitchFamily="50" charset="-127"/>
                          <a:cs typeface="Pretendard" panose="02000503000000020004" pitchFamily="50" charset="-127"/>
                        </a:rPr>
                        <a:t> ‘</a:t>
                      </a:r>
                      <a:r>
                        <a:rPr lang="ko-KR" altLang="en-US" sz="1000" kern="0" spc="0" dirty="0">
                          <a:solidFill>
                            <a:srgbClr val="000000"/>
                          </a:solidFill>
                          <a:effectLst/>
                          <a:latin typeface="Pretendard" panose="02000503000000020004" pitchFamily="50" charset="-127"/>
                          <a:ea typeface="Pretendard" panose="02000503000000020004" pitchFamily="50" charset="-127"/>
                          <a:cs typeface="Pretendard" panose="02000503000000020004" pitchFamily="50" charset="-127"/>
                        </a:rPr>
                        <a:t>수요자‘</a:t>
                      </a:r>
                      <a:r>
                        <a:rPr lang="en-US" altLang="ko-KR" sz="1000" kern="0" spc="0" dirty="0">
                          <a:solidFill>
                            <a:srgbClr val="000000"/>
                          </a:solidFill>
                          <a:effectLst/>
                          <a:latin typeface="Pretendard" panose="02000503000000020004" pitchFamily="50" charset="-127"/>
                          <a:ea typeface="Pretendard" panose="02000503000000020004" pitchFamily="50" charset="-127"/>
                          <a:cs typeface="Pretendard" panose="02000503000000020004" pitchFamily="50" charset="-127"/>
                        </a:rPr>
                        <a:t>) </a:t>
                      </a:r>
                      <a:r>
                        <a:rPr lang="ko-KR" altLang="en-US" sz="1000" kern="0" spc="0" dirty="0">
                          <a:solidFill>
                            <a:srgbClr val="000000"/>
                          </a:solidFill>
                          <a:effectLst/>
                          <a:latin typeface="Pretendard" panose="02000503000000020004" pitchFamily="50" charset="-127"/>
                          <a:ea typeface="Pretendard" panose="02000503000000020004" pitchFamily="50" charset="-127"/>
                          <a:cs typeface="Pretendard" panose="02000503000000020004" pitchFamily="50" charset="-127"/>
                        </a:rPr>
                        <a:t>및 간 인공지능 콜서비스 개시 및 서비스 제공에 대한 공정거래 및 상호권리 및 의무에 대한 내용을 명확히 하는데 있다</a:t>
                      </a:r>
                      <a:r>
                        <a:rPr lang="en-US" altLang="ko-KR" sz="1000" kern="0" spc="0" dirty="0">
                          <a:solidFill>
                            <a:srgbClr val="000000"/>
                          </a:solidFill>
                          <a:effectLst/>
                          <a:latin typeface="Pretendard" panose="02000503000000020004" pitchFamily="50" charset="-127"/>
                          <a:ea typeface="Pretendard" panose="02000503000000020004" pitchFamily="50" charset="-127"/>
                          <a:cs typeface="Pretendard" panose="02000503000000020004" pitchFamily="50" charset="-127"/>
                        </a:rPr>
                        <a:t>.</a:t>
                      </a: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Pretendard" panose="02000503000000020004" pitchFamily="50" charset="-127"/>
                        <a:ea typeface="Pretendard" panose="02000503000000020004" pitchFamily="50" charset="-127"/>
                        <a:cs typeface="Pretendard" panose="02000503000000020004" pitchFamily="50" charset="-127"/>
                      </a:endParaRPr>
                    </a:p>
                    <a:p>
                      <a:pPr marL="0" marR="0" indent="0" algn="l" fontAlgn="base" latinLnBrk="0">
                        <a:lnSpc>
                          <a:spcPct val="120000"/>
                        </a:lnSpc>
                        <a:buNone/>
                      </a:pPr>
                      <a:r>
                        <a:rPr lang="ko-KR" altLang="en-US" sz="1000" b="1" kern="0" spc="0" dirty="0">
                          <a:solidFill>
                            <a:srgbClr val="000000"/>
                          </a:solidFill>
                          <a:effectLst/>
                          <a:latin typeface="Pretendard" panose="02000503000000020004" pitchFamily="50" charset="-127"/>
                          <a:ea typeface="Pretendard" panose="02000503000000020004" pitchFamily="50" charset="-127"/>
                          <a:cs typeface="Pretendard" panose="02000503000000020004" pitchFamily="50" charset="-127"/>
                        </a:rPr>
                        <a:t>제</a:t>
                      </a:r>
                      <a:r>
                        <a:rPr lang="en-US" altLang="ko-KR" sz="1000" b="1" kern="0" spc="0" dirty="0">
                          <a:solidFill>
                            <a:srgbClr val="000000"/>
                          </a:solidFill>
                          <a:effectLst/>
                          <a:latin typeface="Pretendard" panose="02000503000000020004" pitchFamily="50" charset="-127"/>
                          <a:ea typeface="Pretendard" panose="02000503000000020004" pitchFamily="50" charset="-127"/>
                          <a:cs typeface="Pretendard" panose="02000503000000020004" pitchFamily="50" charset="-127"/>
                        </a:rPr>
                        <a:t>2</a:t>
                      </a:r>
                      <a:r>
                        <a:rPr lang="ko-KR" altLang="en-US" sz="1000" b="1" kern="0" spc="0" dirty="0">
                          <a:solidFill>
                            <a:srgbClr val="000000"/>
                          </a:solidFill>
                          <a:effectLst/>
                          <a:latin typeface="Pretendard" panose="02000503000000020004" pitchFamily="50" charset="-127"/>
                          <a:ea typeface="Pretendard" panose="02000503000000020004" pitchFamily="50" charset="-127"/>
                          <a:cs typeface="Pretendard" panose="02000503000000020004" pitchFamily="50" charset="-127"/>
                        </a:rPr>
                        <a:t>조 </a:t>
                      </a:r>
                      <a:r>
                        <a:rPr lang="en-US" altLang="ko-KR" sz="1000" b="1" kern="0" spc="0" dirty="0">
                          <a:solidFill>
                            <a:srgbClr val="000000"/>
                          </a:solidFill>
                          <a:effectLst/>
                          <a:latin typeface="Pretendard" panose="02000503000000020004" pitchFamily="50" charset="-127"/>
                          <a:ea typeface="Pretendard" panose="02000503000000020004" pitchFamily="50" charset="-127"/>
                          <a:cs typeface="Pretendard" panose="02000503000000020004" pitchFamily="50" charset="-127"/>
                        </a:rPr>
                        <a:t>(</a:t>
                      </a:r>
                      <a:r>
                        <a:rPr lang="ko-KR" altLang="en-US" sz="1000" b="1" kern="0" spc="0" dirty="0">
                          <a:solidFill>
                            <a:srgbClr val="000000"/>
                          </a:solidFill>
                          <a:effectLst/>
                          <a:latin typeface="Pretendard" panose="02000503000000020004" pitchFamily="50" charset="-127"/>
                          <a:ea typeface="Pretendard" panose="02000503000000020004" pitchFamily="50" charset="-127"/>
                          <a:cs typeface="Pretendard" panose="02000503000000020004" pitchFamily="50" charset="-127"/>
                        </a:rPr>
                        <a:t>대금의 지급</a:t>
                      </a:r>
                      <a:r>
                        <a:rPr lang="en-US" altLang="ko-KR" sz="1000" b="1" kern="0" spc="0" dirty="0">
                          <a:solidFill>
                            <a:srgbClr val="000000"/>
                          </a:solidFill>
                          <a:effectLst/>
                          <a:latin typeface="Pretendard" panose="02000503000000020004" pitchFamily="50" charset="-127"/>
                          <a:ea typeface="Pretendard" panose="02000503000000020004" pitchFamily="50" charset="-127"/>
                          <a:cs typeface="Pretendard" panose="02000503000000020004" pitchFamily="50" charset="-127"/>
                        </a:rPr>
                        <a:t>)</a:t>
                      </a: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Pretendard" panose="02000503000000020004" pitchFamily="50" charset="-127"/>
                        <a:ea typeface="Pretendard" panose="02000503000000020004" pitchFamily="50" charset="-127"/>
                        <a:cs typeface="Pretendard" panose="02000503000000020004" pitchFamily="50" charset="-127"/>
                      </a:endParaRPr>
                    </a:p>
                    <a:p>
                      <a:pPr marL="0" marR="0" indent="0" algn="l" fontAlgn="base" latinLnBrk="0">
                        <a:lnSpc>
                          <a:spcPct val="120000"/>
                        </a:lnSpc>
                        <a:buNone/>
                      </a:pPr>
                      <a:r>
                        <a:rPr lang="ko-KR" altLang="en-US" sz="1000" kern="0" spc="0" dirty="0">
                          <a:solidFill>
                            <a:srgbClr val="000000"/>
                          </a:solidFill>
                          <a:effectLst/>
                          <a:latin typeface="Pretendard" panose="02000503000000020004" pitchFamily="50" charset="-127"/>
                          <a:ea typeface="Pretendard" panose="02000503000000020004" pitchFamily="50" charset="-127"/>
                          <a:cs typeface="Pretendard" panose="02000503000000020004" pitchFamily="50" charset="-127"/>
                        </a:rPr>
                        <a:t>수요자는 계약 체결 후</a:t>
                      </a:r>
                      <a:r>
                        <a:rPr lang="en-US" altLang="ko-KR" sz="1000" kern="0" spc="0" dirty="0">
                          <a:solidFill>
                            <a:srgbClr val="000000"/>
                          </a:solidFill>
                          <a:effectLst/>
                          <a:latin typeface="Pretendard" panose="02000503000000020004" pitchFamily="50" charset="-127"/>
                          <a:ea typeface="Pretendard" panose="02000503000000020004" pitchFamily="50" charset="-127"/>
                          <a:cs typeface="Pretendard" panose="02000503000000020004" pitchFamily="50" charset="-127"/>
                        </a:rPr>
                        <a:t>, </a:t>
                      </a:r>
                      <a:r>
                        <a:rPr lang="ko-KR" altLang="en-US" sz="1000" kern="0" spc="0" dirty="0">
                          <a:solidFill>
                            <a:srgbClr val="000000"/>
                          </a:solidFill>
                          <a:effectLst/>
                          <a:latin typeface="Pretendard" panose="02000503000000020004" pitchFamily="50" charset="-127"/>
                          <a:ea typeface="Pretendard" panose="02000503000000020004" pitchFamily="50" charset="-127"/>
                          <a:cs typeface="Pretendard" panose="02000503000000020004" pitchFamily="50" charset="-127"/>
                        </a:rPr>
                        <a:t>서비스 개시 전까지 공급자가 제시하는 결제 방법 중 하나로 대금지불을 완료하여야 한다</a:t>
                      </a:r>
                      <a:r>
                        <a:rPr lang="en-US" altLang="ko-KR" sz="1000" kern="0" spc="0" dirty="0">
                          <a:solidFill>
                            <a:srgbClr val="000000"/>
                          </a:solidFill>
                          <a:effectLst/>
                          <a:latin typeface="Pretendard" panose="02000503000000020004" pitchFamily="50" charset="-127"/>
                          <a:ea typeface="Pretendard" panose="02000503000000020004" pitchFamily="50" charset="-127"/>
                          <a:cs typeface="Pretendard" panose="02000503000000020004" pitchFamily="50" charset="-127"/>
                        </a:rPr>
                        <a:t>. </a:t>
                      </a: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Pretendard" panose="02000503000000020004" pitchFamily="50" charset="-127"/>
                        <a:ea typeface="Pretendard" panose="02000503000000020004" pitchFamily="50" charset="-127"/>
                        <a:cs typeface="Pretendard" panose="02000503000000020004" pitchFamily="50" charset="-127"/>
                      </a:endParaRPr>
                    </a:p>
                    <a:p>
                      <a:pPr marL="0" marR="0" indent="0" algn="l" fontAlgn="base" latinLnBrk="0">
                        <a:lnSpc>
                          <a:spcPct val="120000"/>
                        </a:lnSpc>
                        <a:buNone/>
                      </a:pPr>
                      <a:r>
                        <a:rPr lang="ko-KR" altLang="en-US" sz="1000" b="1" kern="0" spc="0" dirty="0">
                          <a:solidFill>
                            <a:srgbClr val="000000"/>
                          </a:solidFill>
                          <a:effectLst/>
                          <a:latin typeface="Pretendard" panose="02000503000000020004" pitchFamily="50" charset="-127"/>
                          <a:ea typeface="Pretendard" panose="02000503000000020004" pitchFamily="50" charset="-127"/>
                          <a:cs typeface="Pretendard" panose="02000503000000020004" pitchFamily="50" charset="-127"/>
                        </a:rPr>
                        <a:t>제</a:t>
                      </a:r>
                      <a:r>
                        <a:rPr lang="en-US" altLang="ko-KR" sz="1000" b="1" kern="0" spc="0" dirty="0">
                          <a:solidFill>
                            <a:srgbClr val="000000"/>
                          </a:solidFill>
                          <a:effectLst/>
                          <a:latin typeface="Pretendard" panose="02000503000000020004" pitchFamily="50" charset="-127"/>
                          <a:ea typeface="Pretendard" panose="02000503000000020004" pitchFamily="50" charset="-127"/>
                          <a:cs typeface="Pretendard" panose="02000503000000020004" pitchFamily="50" charset="-127"/>
                        </a:rPr>
                        <a:t>3</a:t>
                      </a:r>
                      <a:r>
                        <a:rPr lang="ko-KR" altLang="en-US" sz="1000" b="1" kern="0" spc="0" dirty="0">
                          <a:solidFill>
                            <a:srgbClr val="000000"/>
                          </a:solidFill>
                          <a:effectLst/>
                          <a:latin typeface="Pretendard" panose="02000503000000020004" pitchFamily="50" charset="-127"/>
                          <a:ea typeface="Pretendard" panose="02000503000000020004" pitchFamily="50" charset="-127"/>
                          <a:cs typeface="Pretendard" panose="02000503000000020004" pitchFamily="50" charset="-127"/>
                        </a:rPr>
                        <a:t>조 </a:t>
                      </a:r>
                      <a:r>
                        <a:rPr lang="en-US" altLang="ko-KR" sz="1000" b="1" kern="0" spc="0" dirty="0">
                          <a:solidFill>
                            <a:srgbClr val="000000"/>
                          </a:solidFill>
                          <a:effectLst/>
                          <a:latin typeface="Pretendard" panose="02000503000000020004" pitchFamily="50" charset="-127"/>
                          <a:ea typeface="Pretendard" panose="02000503000000020004" pitchFamily="50" charset="-127"/>
                          <a:cs typeface="Pretendard" panose="02000503000000020004" pitchFamily="50" charset="-127"/>
                        </a:rPr>
                        <a:t>(</a:t>
                      </a:r>
                      <a:r>
                        <a:rPr lang="ko-KR" altLang="en-US" sz="1000" b="1" kern="0" spc="0" dirty="0">
                          <a:solidFill>
                            <a:srgbClr val="000000"/>
                          </a:solidFill>
                          <a:effectLst/>
                          <a:latin typeface="Pretendard" panose="02000503000000020004" pitchFamily="50" charset="-127"/>
                          <a:ea typeface="Pretendard" panose="02000503000000020004" pitchFamily="50" charset="-127"/>
                          <a:cs typeface="Pretendard" panose="02000503000000020004" pitchFamily="50" charset="-127"/>
                        </a:rPr>
                        <a:t>서비스 개시</a:t>
                      </a:r>
                      <a:r>
                        <a:rPr lang="en-US" altLang="ko-KR" sz="1000" b="1" kern="0" spc="0" dirty="0">
                          <a:solidFill>
                            <a:srgbClr val="000000"/>
                          </a:solidFill>
                          <a:effectLst/>
                          <a:latin typeface="Pretendard" panose="02000503000000020004" pitchFamily="50" charset="-127"/>
                          <a:ea typeface="Pretendard" panose="02000503000000020004" pitchFamily="50" charset="-127"/>
                          <a:cs typeface="Pretendard" panose="02000503000000020004" pitchFamily="50" charset="-127"/>
                        </a:rPr>
                        <a:t>/</a:t>
                      </a:r>
                      <a:r>
                        <a:rPr lang="ko-KR" altLang="en-US" sz="1000" b="1" kern="0" spc="0" dirty="0">
                          <a:solidFill>
                            <a:srgbClr val="000000"/>
                          </a:solidFill>
                          <a:effectLst/>
                          <a:latin typeface="Pretendard" panose="02000503000000020004" pitchFamily="50" charset="-127"/>
                          <a:ea typeface="Pretendard" panose="02000503000000020004" pitchFamily="50" charset="-127"/>
                          <a:cs typeface="Pretendard" panose="02000503000000020004" pitchFamily="50" charset="-127"/>
                        </a:rPr>
                        <a:t>납품 완료 및 이용료 과금 기준</a:t>
                      </a:r>
                      <a:r>
                        <a:rPr lang="en-US" altLang="ko-KR" sz="1000" b="1" kern="0" spc="0" dirty="0">
                          <a:solidFill>
                            <a:srgbClr val="000000"/>
                          </a:solidFill>
                          <a:effectLst/>
                          <a:latin typeface="Pretendard" panose="02000503000000020004" pitchFamily="50" charset="-127"/>
                          <a:ea typeface="Pretendard" panose="02000503000000020004" pitchFamily="50" charset="-127"/>
                          <a:cs typeface="Pretendard" panose="02000503000000020004" pitchFamily="50" charset="-127"/>
                        </a:rPr>
                        <a:t>)</a:t>
                      </a: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Pretendard" panose="02000503000000020004" pitchFamily="50" charset="-127"/>
                        <a:ea typeface="Pretendard" panose="02000503000000020004" pitchFamily="50" charset="-127"/>
                        <a:cs typeface="Pretendard" panose="02000503000000020004" pitchFamily="50" charset="-127"/>
                      </a:endParaRPr>
                    </a:p>
                    <a:p>
                      <a:pPr marL="0" marR="0" indent="0" algn="l" fontAlgn="base" latinLnBrk="0">
                        <a:lnSpc>
                          <a:spcPct val="120000"/>
                        </a:lnSpc>
                        <a:buAutoNum type="arabicPeriod"/>
                        <a:tabLst/>
                      </a:pPr>
                      <a:r>
                        <a:rPr lang="ko-KR" altLang="en-US" sz="1000" kern="0" spc="0" dirty="0">
                          <a:solidFill>
                            <a:srgbClr val="000000"/>
                          </a:solidFill>
                          <a:effectLst/>
                          <a:latin typeface="Pretendard" panose="02000503000000020004" pitchFamily="50" charset="-127"/>
                          <a:ea typeface="Pretendard" panose="02000503000000020004" pitchFamily="50" charset="-127"/>
                          <a:cs typeface="Pretendard" panose="02000503000000020004" pitchFamily="50" charset="-127"/>
                        </a:rPr>
                        <a:t> 서비스 제공 서비스 개시 납품 완료일은 계약 완료 후 수요자가 현 사용중인 통신사 콜 서비스의 착신 전환 신청 절차에 따라 상호 협의하여 정하도록 하고 착신 전환 완료 시점을 서비스 개시일로 한다</a:t>
                      </a:r>
                      <a:r>
                        <a:rPr lang="en-US" altLang="ko-KR" sz="1000" kern="0" spc="0" dirty="0">
                          <a:solidFill>
                            <a:srgbClr val="000000"/>
                          </a:solidFill>
                          <a:effectLst/>
                          <a:latin typeface="Pretendard" panose="02000503000000020004" pitchFamily="50" charset="-127"/>
                          <a:ea typeface="Pretendard" panose="02000503000000020004" pitchFamily="50" charset="-127"/>
                          <a:cs typeface="Pretendard" panose="02000503000000020004" pitchFamily="50" charset="-127"/>
                        </a:rPr>
                        <a:t>.</a:t>
                      </a: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Pretendard" panose="02000503000000020004" pitchFamily="50" charset="-127"/>
                        <a:ea typeface="Pretendard" panose="02000503000000020004" pitchFamily="50" charset="-127"/>
                        <a:cs typeface="Pretendard" panose="02000503000000020004" pitchFamily="50" charset="-127"/>
                      </a:endParaRPr>
                    </a:p>
                    <a:p>
                      <a:pPr marL="0" marR="0" indent="0" algn="l" fontAlgn="base" latinLnBrk="0">
                        <a:lnSpc>
                          <a:spcPct val="120000"/>
                        </a:lnSpc>
                        <a:buNone/>
                      </a:pPr>
                      <a:r>
                        <a:rPr lang="en-US" altLang="ko-KR" sz="1000" kern="0" spc="0" dirty="0">
                          <a:solidFill>
                            <a:srgbClr val="000000"/>
                          </a:solidFill>
                          <a:effectLst/>
                          <a:latin typeface="Pretendard" panose="02000503000000020004" pitchFamily="50" charset="-127"/>
                          <a:ea typeface="Pretendard" panose="02000503000000020004" pitchFamily="50" charset="-127"/>
                          <a:cs typeface="Pretendard" panose="02000503000000020004" pitchFamily="50" charset="-127"/>
                        </a:rPr>
                        <a:t>2. </a:t>
                      </a:r>
                      <a:r>
                        <a:rPr lang="ko-KR" altLang="en-US" sz="1000" kern="0" spc="0" dirty="0">
                          <a:solidFill>
                            <a:srgbClr val="000000"/>
                          </a:solidFill>
                          <a:effectLst/>
                          <a:latin typeface="Pretendard" panose="02000503000000020004" pitchFamily="50" charset="-127"/>
                          <a:ea typeface="Pretendard" panose="02000503000000020004" pitchFamily="50" charset="-127"/>
                          <a:cs typeface="Pretendard" panose="02000503000000020004" pitchFamily="50" charset="-127"/>
                        </a:rPr>
                        <a:t>수요자는 서비스 개시 후 </a:t>
                      </a:r>
                      <a:r>
                        <a:rPr lang="en-US" altLang="ko-KR" sz="1000" kern="0" spc="0" dirty="0">
                          <a:solidFill>
                            <a:srgbClr val="000000"/>
                          </a:solidFill>
                          <a:effectLst/>
                          <a:latin typeface="Pretendard" panose="02000503000000020004" pitchFamily="50" charset="-127"/>
                          <a:ea typeface="Pretendard" panose="02000503000000020004" pitchFamily="50" charset="-127"/>
                          <a:cs typeface="Pretendard" panose="02000503000000020004" pitchFamily="50" charset="-127"/>
                        </a:rPr>
                        <a:t>7</a:t>
                      </a:r>
                      <a:r>
                        <a:rPr lang="ko-KR" altLang="en-US" sz="1000" kern="0" spc="0" dirty="0">
                          <a:solidFill>
                            <a:srgbClr val="000000"/>
                          </a:solidFill>
                          <a:effectLst/>
                          <a:latin typeface="Pretendard" panose="02000503000000020004" pitchFamily="50" charset="-127"/>
                          <a:ea typeface="Pretendard" panose="02000503000000020004" pitchFamily="50" charset="-127"/>
                          <a:cs typeface="Pretendard" panose="02000503000000020004" pitchFamily="50" charset="-127"/>
                        </a:rPr>
                        <a:t>일 이내 담당자와 함께 검수 및 사용 교육을  완료 시켜야 하며</a:t>
                      </a:r>
                      <a:r>
                        <a:rPr lang="en-US" altLang="ko-KR" sz="1000" kern="0" spc="0" dirty="0">
                          <a:solidFill>
                            <a:srgbClr val="000000"/>
                          </a:solidFill>
                          <a:effectLst/>
                          <a:latin typeface="Pretendard" panose="02000503000000020004" pitchFamily="50" charset="-127"/>
                          <a:ea typeface="Pretendard" panose="02000503000000020004" pitchFamily="50" charset="-127"/>
                          <a:cs typeface="Pretendard" panose="02000503000000020004" pitchFamily="50" charset="-127"/>
                        </a:rPr>
                        <a:t>, </a:t>
                      </a:r>
                      <a:r>
                        <a:rPr lang="ko-KR" altLang="en-US" sz="1000" kern="0" spc="0" dirty="0">
                          <a:solidFill>
                            <a:srgbClr val="000000"/>
                          </a:solidFill>
                          <a:effectLst/>
                          <a:latin typeface="Pretendard" panose="02000503000000020004" pitchFamily="50" charset="-127"/>
                          <a:ea typeface="Pretendard" panose="02000503000000020004" pitchFamily="50" charset="-127"/>
                          <a:cs typeface="Pretendard" panose="02000503000000020004" pitchFamily="50" charset="-127"/>
                        </a:rPr>
                        <a:t>서비스 개시 익월 부터 이용료를 납부 하여야 한다</a:t>
                      </a:r>
                      <a:r>
                        <a:rPr lang="en-US" altLang="ko-KR" sz="1000" kern="0" spc="0" dirty="0">
                          <a:solidFill>
                            <a:srgbClr val="000000"/>
                          </a:solidFill>
                          <a:effectLst/>
                          <a:latin typeface="Pretendard" panose="02000503000000020004" pitchFamily="50" charset="-127"/>
                          <a:ea typeface="Pretendard" panose="02000503000000020004" pitchFamily="50" charset="-127"/>
                          <a:cs typeface="Pretendard" panose="02000503000000020004" pitchFamily="50" charset="-127"/>
                        </a:rPr>
                        <a:t>.  </a:t>
                      </a:r>
                    </a:p>
                    <a:p>
                      <a:pPr marL="0" marR="0" indent="0" algn="l" fontAlgn="base" latinLnBrk="0">
                        <a:lnSpc>
                          <a:spcPct val="120000"/>
                        </a:lnSpc>
                        <a:buNone/>
                      </a:pPr>
                      <a:r>
                        <a:rPr lang="ko-KR" altLang="en-US" sz="1000" b="1" kern="0" spc="0" dirty="0">
                          <a:solidFill>
                            <a:srgbClr val="000000"/>
                          </a:solidFill>
                          <a:effectLst/>
                          <a:latin typeface="Pretendard" panose="02000503000000020004" pitchFamily="50" charset="-127"/>
                          <a:ea typeface="Pretendard" panose="02000503000000020004" pitchFamily="50" charset="-127"/>
                          <a:cs typeface="Pretendard" panose="02000503000000020004" pitchFamily="50" charset="-127"/>
                        </a:rPr>
                        <a:t>제</a:t>
                      </a:r>
                      <a:r>
                        <a:rPr lang="en-US" altLang="ko-KR" sz="1000" b="1" kern="0" spc="0" dirty="0">
                          <a:solidFill>
                            <a:srgbClr val="000000"/>
                          </a:solidFill>
                          <a:effectLst/>
                          <a:latin typeface="Pretendard" panose="02000503000000020004" pitchFamily="50" charset="-127"/>
                          <a:ea typeface="Pretendard" panose="02000503000000020004" pitchFamily="50" charset="-127"/>
                          <a:cs typeface="Pretendard" panose="02000503000000020004" pitchFamily="50" charset="-127"/>
                        </a:rPr>
                        <a:t>4</a:t>
                      </a:r>
                      <a:r>
                        <a:rPr lang="ko-KR" altLang="en-US" sz="1000" b="1" kern="0" spc="0" dirty="0">
                          <a:solidFill>
                            <a:srgbClr val="000000"/>
                          </a:solidFill>
                          <a:effectLst/>
                          <a:latin typeface="Pretendard" panose="02000503000000020004" pitchFamily="50" charset="-127"/>
                          <a:ea typeface="Pretendard" panose="02000503000000020004" pitchFamily="50" charset="-127"/>
                          <a:cs typeface="Pretendard" panose="02000503000000020004" pitchFamily="50" charset="-127"/>
                        </a:rPr>
                        <a:t>조 </a:t>
                      </a:r>
                      <a:r>
                        <a:rPr lang="en-US" altLang="ko-KR" sz="1000" b="1" kern="0" spc="0" dirty="0">
                          <a:solidFill>
                            <a:srgbClr val="000000"/>
                          </a:solidFill>
                          <a:effectLst/>
                          <a:latin typeface="Pretendard" panose="02000503000000020004" pitchFamily="50" charset="-127"/>
                          <a:ea typeface="Pretendard" panose="02000503000000020004" pitchFamily="50" charset="-127"/>
                          <a:cs typeface="Pretendard" panose="02000503000000020004" pitchFamily="50" charset="-127"/>
                        </a:rPr>
                        <a:t>(</a:t>
                      </a:r>
                      <a:r>
                        <a:rPr lang="ko-KR" altLang="en-US" sz="1000" b="1" kern="0" spc="0" dirty="0">
                          <a:solidFill>
                            <a:srgbClr val="000000"/>
                          </a:solidFill>
                          <a:effectLst/>
                          <a:latin typeface="Pretendard" panose="02000503000000020004" pitchFamily="50" charset="-127"/>
                          <a:ea typeface="Pretendard" panose="02000503000000020004" pitchFamily="50" charset="-127"/>
                          <a:cs typeface="Pretendard" panose="02000503000000020004" pitchFamily="50" charset="-127"/>
                        </a:rPr>
                        <a:t>대금지불의무</a:t>
                      </a:r>
                      <a:r>
                        <a:rPr lang="en-US" altLang="ko-KR" sz="1000" b="1" kern="0" spc="0" dirty="0">
                          <a:solidFill>
                            <a:srgbClr val="000000"/>
                          </a:solidFill>
                          <a:effectLst/>
                          <a:latin typeface="Pretendard" panose="02000503000000020004" pitchFamily="50" charset="-127"/>
                          <a:ea typeface="Pretendard" panose="02000503000000020004" pitchFamily="50" charset="-127"/>
                          <a:cs typeface="Pretendard" panose="02000503000000020004" pitchFamily="50" charset="-127"/>
                        </a:rPr>
                        <a:t>)</a:t>
                      </a: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Pretendard" panose="02000503000000020004" pitchFamily="50" charset="-127"/>
                        <a:ea typeface="Pretendard" panose="02000503000000020004" pitchFamily="50" charset="-127"/>
                        <a:cs typeface="Pretendard" panose="02000503000000020004" pitchFamily="50" charset="-127"/>
                      </a:endParaRPr>
                    </a:p>
                    <a:p>
                      <a:pPr marL="0" marR="0" indent="0" algn="l" fontAlgn="base" latinLnBrk="0">
                        <a:lnSpc>
                          <a:spcPct val="120000"/>
                        </a:lnSpc>
                        <a:buNone/>
                      </a:pPr>
                      <a:r>
                        <a:rPr lang="ko-KR" altLang="en-US" sz="1000" kern="0" spc="0" dirty="0">
                          <a:solidFill>
                            <a:srgbClr val="000000"/>
                          </a:solidFill>
                          <a:effectLst/>
                          <a:latin typeface="Pretendard" panose="02000503000000020004" pitchFamily="50" charset="-127"/>
                          <a:ea typeface="Pretendard" panose="02000503000000020004" pitchFamily="50" charset="-127"/>
                          <a:cs typeface="Pretendard" panose="02000503000000020004" pitchFamily="50" charset="-127"/>
                        </a:rPr>
                        <a:t>수요자는 통신 장애로 인한 서비스 제공 불가능</a:t>
                      </a:r>
                      <a:r>
                        <a:rPr lang="en-US" altLang="ko-KR" sz="1000" kern="0" spc="0" dirty="0">
                          <a:solidFill>
                            <a:srgbClr val="000000"/>
                          </a:solidFill>
                          <a:effectLst/>
                          <a:latin typeface="Pretendard" panose="02000503000000020004" pitchFamily="50" charset="-127"/>
                          <a:ea typeface="Pretendard" panose="02000503000000020004" pitchFamily="50" charset="-127"/>
                          <a:cs typeface="Pretendard" panose="02000503000000020004" pitchFamily="50" charset="-127"/>
                        </a:rPr>
                        <a:t>, </a:t>
                      </a:r>
                      <a:r>
                        <a:rPr lang="ko-KR" altLang="en-US" sz="1000" kern="0" spc="0" dirty="0">
                          <a:solidFill>
                            <a:srgbClr val="000000"/>
                          </a:solidFill>
                          <a:effectLst/>
                          <a:latin typeface="Pretendard" panose="02000503000000020004" pitchFamily="50" charset="-127"/>
                          <a:ea typeface="Pretendard" panose="02000503000000020004" pitchFamily="50" charset="-127"/>
                          <a:cs typeface="Pretendard" panose="02000503000000020004" pitchFamily="50" charset="-127"/>
                        </a:rPr>
                        <a:t>재해로 인한 손 망실 등 공급자의 귀책이 아닌 사유로 서비스가 중단될 경우에도 대금지불의무를 계속 이행하여야 한다</a:t>
                      </a:r>
                      <a:r>
                        <a:rPr lang="en-US" altLang="ko-KR" sz="1000" kern="0" spc="0" dirty="0">
                          <a:solidFill>
                            <a:srgbClr val="000000"/>
                          </a:solidFill>
                          <a:effectLst/>
                          <a:latin typeface="Pretendard" panose="02000503000000020004" pitchFamily="50" charset="-127"/>
                          <a:ea typeface="Pretendard" panose="02000503000000020004" pitchFamily="50" charset="-127"/>
                          <a:cs typeface="Pretendard" panose="02000503000000020004" pitchFamily="50" charset="-127"/>
                        </a:rPr>
                        <a:t>.</a:t>
                      </a: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Pretendard" panose="02000503000000020004" pitchFamily="50" charset="-127"/>
                        <a:ea typeface="Pretendard" panose="02000503000000020004" pitchFamily="50" charset="-127"/>
                        <a:cs typeface="Pretendard" panose="02000503000000020004" pitchFamily="50" charset="-127"/>
                      </a:endParaRPr>
                    </a:p>
                    <a:p>
                      <a:pPr marL="0" marR="0" indent="0" algn="l" fontAlgn="base" latinLnBrk="0">
                        <a:lnSpc>
                          <a:spcPct val="120000"/>
                        </a:lnSpc>
                        <a:buNone/>
                      </a:pPr>
                      <a:r>
                        <a:rPr lang="ko-KR" altLang="en-US" sz="1000" b="1" kern="0" spc="0" dirty="0">
                          <a:solidFill>
                            <a:srgbClr val="000000"/>
                          </a:solidFill>
                          <a:effectLst/>
                          <a:latin typeface="Pretendard" panose="02000503000000020004" pitchFamily="50" charset="-127"/>
                          <a:ea typeface="Pretendard" panose="02000503000000020004" pitchFamily="50" charset="-127"/>
                          <a:cs typeface="Pretendard" panose="02000503000000020004" pitchFamily="50" charset="-127"/>
                        </a:rPr>
                        <a:t>제</a:t>
                      </a:r>
                      <a:r>
                        <a:rPr lang="en-US" altLang="ko-KR" sz="1000" b="1" kern="0" spc="0" dirty="0">
                          <a:solidFill>
                            <a:srgbClr val="000000"/>
                          </a:solidFill>
                          <a:effectLst/>
                          <a:latin typeface="Pretendard" panose="02000503000000020004" pitchFamily="50" charset="-127"/>
                          <a:ea typeface="Pretendard" panose="02000503000000020004" pitchFamily="50" charset="-127"/>
                          <a:cs typeface="Pretendard" panose="02000503000000020004" pitchFamily="50" charset="-127"/>
                        </a:rPr>
                        <a:t>5</a:t>
                      </a:r>
                      <a:r>
                        <a:rPr lang="ko-KR" altLang="en-US" sz="1000" b="1" kern="0" spc="0" dirty="0">
                          <a:solidFill>
                            <a:srgbClr val="000000"/>
                          </a:solidFill>
                          <a:effectLst/>
                          <a:latin typeface="Pretendard" panose="02000503000000020004" pitchFamily="50" charset="-127"/>
                          <a:ea typeface="Pretendard" panose="02000503000000020004" pitchFamily="50" charset="-127"/>
                          <a:cs typeface="Pretendard" panose="02000503000000020004" pitchFamily="50" charset="-127"/>
                        </a:rPr>
                        <a:t>조 </a:t>
                      </a:r>
                      <a:r>
                        <a:rPr lang="en-US" altLang="ko-KR" sz="1000" b="1" kern="0" spc="0" dirty="0">
                          <a:solidFill>
                            <a:srgbClr val="000000"/>
                          </a:solidFill>
                          <a:effectLst/>
                          <a:latin typeface="Pretendard" panose="02000503000000020004" pitchFamily="50" charset="-127"/>
                          <a:ea typeface="Pretendard" panose="02000503000000020004" pitchFamily="50" charset="-127"/>
                          <a:cs typeface="Pretendard" panose="02000503000000020004" pitchFamily="50" charset="-127"/>
                        </a:rPr>
                        <a:t>(</a:t>
                      </a:r>
                      <a:r>
                        <a:rPr lang="ko-KR" altLang="en-US" sz="1000" b="1" kern="0" spc="0" dirty="0">
                          <a:solidFill>
                            <a:srgbClr val="000000"/>
                          </a:solidFill>
                          <a:effectLst/>
                          <a:latin typeface="Pretendard" panose="02000503000000020004" pitchFamily="50" charset="-127"/>
                          <a:ea typeface="Pretendard" panose="02000503000000020004" pitchFamily="50" charset="-127"/>
                          <a:cs typeface="Pretendard" panose="02000503000000020004" pitchFamily="50" charset="-127"/>
                        </a:rPr>
                        <a:t>서비스 장애 해결</a:t>
                      </a:r>
                      <a:r>
                        <a:rPr lang="en-US" altLang="ko-KR" sz="1000" b="1" kern="0" spc="0" dirty="0">
                          <a:solidFill>
                            <a:srgbClr val="000000"/>
                          </a:solidFill>
                          <a:effectLst/>
                          <a:latin typeface="Pretendard" panose="02000503000000020004" pitchFamily="50" charset="-127"/>
                          <a:ea typeface="Pretendard" panose="02000503000000020004" pitchFamily="50" charset="-127"/>
                          <a:cs typeface="Pretendard" panose="02000503000000020004" pitchFamily="50" charset="-127"/>
                        </a:rPr>
                        <a:t> </a:t>
                      </a:r>
                      <a:r>
                        <a:rPr lang="ko-KR" altLang="en-US" sz="1000" b="1" kern="0" spc="0" dirty="0">
                          <a:solidFill>
                            <a:srgbClr val="000000"/>
                          </a:solidFill>
                          <a:effectLst/>
                          <a:latin typeface="Pretendard" panose="02000503000000020004" pitchFamily="50" charset="-127"/>
                          <a:ea typeface="Pretendard" panose="02000503000000020004" pitchFamily="50" charset="-127"/>
                          <a:cs typeface="Pretendard" panose="02000503000000020004" pitchFamily="50" charset="-127"/>
                        </a:rPr>
                        <a:t>및 품질 보장</a:t>
                      </a:r>
                      <a:r>
                        <a:rPr lang="en-US" altLang="ko-KR" sz="1000" b="1" kern="0" spc="0" dirty="0">
                          <a:solidFill>
                            <a:srgbClr val="000000"/>
                          </a:solidFill>
                          <a:effectLst/>
                          <a:latin typeface="Pretendard" panose="02000503000000020004" pitchFamily="50" charset="-127"/>
                          <a:ea typeface="Pretendard" panose="02000503000000020004" pitchFamily="50" charset="-127"/>
                          <a:cs typeface="Pretendard" panose="02000503000000020004" pitchFamily="50" charset="-127"/>
                        </a:rPr>
                        <a:t>)</a:t>
                      </a: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Pretendard" panose="02000503000000020004" pitchFamily="50" charset="-127"/>
                        <a:ea typeface="Pretendard" panose="02000503000000020004" pitchFamily="50" charset="-127"/>
                        <a:cs typeface="Pretendard" panose="02000503000000020004" pitchFamily="50" charset="-127"/>
                      </a:endParaRPr>
                    </a:p>
                    <a:p>
                      <a:pPr marL="0" marR="0" indent="0" algn="l" fontAlgn="base" latinLnBrk="0">
                        <a:lnSpc>
                          <a:spcPct val="120000"/>
                        </a:lnSpc>
                        <a:buAutoNum type="arabicPeriod"/>
                      </a:pPr>
                      <a:r>
                        <a:rPr lang="ko-KR" altLang="en-US" sz="1000" kern="0" spc="0" dirty="0">
                          <a:solidFill>
                            <a:srgbClr val="000000"/>
                          </a:solidFill>
                          <a:effectLst/>
                          <a:latin typeface="Pretendard" panose="02000503000000020004" pitchFamily="50" charset="-127"/>
                          <a:ea typeface="Pretendard" panose="02000503000000020004" pitchFamily="50" charset="-127"/>
                          <a:cs typeface="Pretendard" panose="02000503000000020004" pitchFamily="50" charset="-127"/>
                        </a:rPr>
                        <a:t>수요자는 모든 서비스 사용자에게 이용 수칙을 인지하여 사용할 수 있도록 하며</a:t>
                      </a:r>
                      <a:r>
                        <a:rPr lang="en-US" altLang="ko-KR" sz="1000" kern="0" spc="0" dirty="0">
                          <a:solidFill>
                            <a:srgbClr val="000000"/>
                          </a:solidFill>
                          <a:effectLst/>
                          <a:latin typeface="Pretendard" panose="02000503000000020004" pitchFamily="50" charset="-127"/>
                          <a:ea typeface="Pretendard" panose="02000503000000020004" pitchFamily="50" charset="-127"/>
                          <a:cs typeface="Pretendard" panose="02000503000000020004" pitchFamily="50" charset="-127"/>
                        </a:rPr>
                        <a:t>, </a:t>
                      </a:r>
                      <a:r>
                        <a:rPr lang="ko-KR" altLang="en-US" sz="1000" kern="0" spc="0" dirty="0">
                          <a:solidFill>
                            <a:srgbClr val="000000"/>
                          </a:solidFill>
                          <a:effectLst/>
                          <a:latin typeface="Pretendard" panose="02000503000000020004" pitchFamily="50" charset="-127"/>
                          <a:ea typeface="Pretendard" panose="02000503000000020004" pitchFamily="50" charset="-127"/>
                          <a:cs typeface="Pretendard" panose="02000503000000020004" pitchFamily="50" charset="-127"/>
                        </a:rPr>
                        <a:t>오류나 장애가 발생하는 경우 공급자는 영업일 기준 </a:t>
                      </a:r>
                      <a:r>
                        <a:rPr lang="en-US" altLang="ko-KR" sz="1000" kern="0" spc="0" dirty="0">
                          <a:solidFill>
                            <a:srgbClr val="000000"/>
                          </a:solidFill>
                          <a:effectLst/>
                          <a:latin typeface="Pretendard" panose="02000503000000020004" pitchFamily="50" charset="-127"/>
                          <a:ea typeface="Pretendard" panose="02000503000000020004" pitchFamily="50" charset="-127"/>
                          <a:cs typeface="Pretendard" panose="02000503000000020004" pitchFamily="50" charset="-127"/>
                        </a:rPr>
                        <a:t>5</a:t>
                      </a:r>
                      <a:r>
                        <a:rPr lang="ko-KR" altLang="en-US" sz="1000" kern="0" spc="0" dirty="0">
                          <a:solidFill>
                            <a:srgbClr val="000000"/>
                          </a:solidFill>
                          <a:effectLst/>
                          <a:latin typeface="Pretendard" panose="02000503000000020004" pitchFamily="50" charset="-127"/>
                          <a:ea typeface="Pretendard" panose="02000503000000020004" pitchFamily="50" charset="-127"/>
                          <a:cs typeface="Pretendard" panose="02000503000000020004" pitchFamily="50" charset="-127"/>
                        </a:rPr>
                        <a:t>일 이내 문제를 해결하여 서비스를 재개 시킨다</a:t>
                      </a:r>
                      <a:r>
                        <a:rPr lang="en-US" altLang="ko-KR" sz="1000" kern="0" spc="0" dirty="0">
                          <a:solidFill>
                            <a:srgbClr val="000000"/>
                          </a:solidFill>
                          <a:effectLst/>
                          <a:latin typeface="Pretendard" panose="02000503000000020004" pitchFamily="50" charset="-127"/>
                          <a:ea typeface="Pretendard" panose="02000503000000020004" pitchFamily="50" charset="-127"/>
                          <a:cs typeface="Pretendard" panose="02000503000000020004" pitchFamily="50" charset="-127"/>
                        </a:rPr>
                        <a:t>. </a:t>
                      </a:r>
                    </a:p>
                  </a:txBody>
                  <a:tcPr marL="79918" marR="79918" marT="39959" marB="39959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base" latinLnBrk="0" hangingPunct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kern="0" spc="0" dirty="0">
                          <a:solidFill>
                            <a:srgbClr val="000000"/>
                          </a:solidFill>
                          <a:effectLst/>
                          <a:latin typeface="Pretendard" panose="02000503000000020004" pitchFamily="50" charset="-127"/>
                          <a:ea typeface="Pretendard" panose="02000503000000020004" pitchFamily="50" charset="-127"/>
                          <a:cs typeface="Pretendard" panose="02000503000000020004" pitchFamily="50" charset="-127"/>
                        </a:rPr>
                        <a:t>2. </a:t>
                      </a:r>
                      <a:r>
                        <a:rPr lang="ko-KR" altLang="en-US" sz="1000" kern="0" spc="0" dirty="0">
                          <a:solidFill>
                            <a:srgbClr val="000000"/>
                          </a:solidFill>
                          <a:effectLst/>
                          <a:latin typeface="Pretendard" panose="02000503000000020004" pitchFamily="50" charset="-127"/>
                          <a:ea typeface="Pretendard" panose="02000503000000020004" pitchFamily="50" charset="-127"/>
                          <a:cs typeface="Pretendard" panose="02000503000000020004" pitchFamily="50" charset="-127"/>
                        </a:rPr>
                        <a:t>계약 기간 중 발생하는 서비스 하자 및 운영 관리에 대한 책임은 공급자가 진다</a:t>
                      </a:r>
                      <a:r>
                        <a:rPr lang="en-US" altLang="ko-KR" sz="1000" kern="0" spc="0" dirty="0">
                          <a:solidFill>
                            <a:srgbClr val="000000"/>
                          </a:solidFill>
                          <a:effectLst/>
                          <a:latin typeface="Pretendard" panose="02000503000000020004" pitchFamily="50" charset="-127"/>
                          <a:ea typeface="Pretendard" panose="02000503000000020004" pitchFamily="50" charset="-127"/>
                          <a:cs typeface="Pretendard" panose="02000503000000020004" pitchFamily="50" charset="-127"/>
                        </a:rPr>
                        <a:t>. </a:t>
                      </a:r>
                    </a:p>
                    <a:p>
                      <a:pPr marL="0" marR="0" indent="0" algn="l" fontAlgn="base" latinLnBrk="0">
                        <a:lnSpc>
                          <a:spcPct val="130000"/>
                        </a:lnSpc>
                        <a:buNone/>
                      </a:pPr>
                      <a:r>
                        <a:rPr lang="ko-KR" altLang="en-US" sz="1000" b="1" kern="0" spc="0" dirty="0">
                          <a:solidFill>
                            <a:srgbClr val="000000"/>
                          </a:solidFill>
                          <a:effectLst/>
                          <a:latin typeface="Pretendard" panose="02000503000000020004" pitchFamily="50" charset="-127"/>
                          <a:ea typeface="Pretendard" panose="02000503000000020004" pitchFamily="50" charset="-127"/>
                          <a:cs typeface="Pretendard" panose="02000503000000020004" pitchFamily="50" charset="-127"/>
                        </a:rPr>
                        <a:t>제</a:t>
                      </a:r>
                      <a:r>
                        <a:rPr lang="en-US" altLang="ko-KR" sz="1000" b="1" kern="0" spc="0" dirty="0">
                          <a:solidFill>
                            <a:srgbClr val="000000"/>
                          </a:solidFill>
                          <a:effectLst/>
                          <a:latin typeface="Pretendard" panose="02000503000000020004" pitchFamily="50" charset="-127"/>
                          <a:ea typeface="Pretendard" panose="02000503000000020004" pitchFamily="50" charset="-127"/>
                          <a:cs typeface="Pretendard" panose="02000503000000020004" pitchFamily="50" charset="-127"/>
                        </a:rPr>
                        <a:t>6</a:t>
                      </a:r>
                      <a:r>
                        <a:rPr lang="ko-KR" altLang="en-US" sz="1000" b="1" kern="0" spc="0" dirty="0">
                          <a:solidFill>
                            <a:srgbClr val="000000"/>
                          </a:solidFill>
                          <a:effectLst/>
                          <a:latin typeface="Pretendard" panose="02000503000000020004" pitchFamily="50" charset="-127"/>
                          <a:ea typeface="Pretendard" panose="02000503000000020004" pitchFamily="50" charset="-127"/>
                          <a:cs typeface="Pretendard" panose="02000503000000020004" pitchFamily="50" charset="-127"/>
                        </a:rPr>
                        <a:t>조 </a:t>
                      </a:r>
                      <a:r>
                        <a:rPr lang="en-US" altLang="ko-KR" sz="1000" b="1" kern="0" spc="0" dirty="0">
                          <a:solidFill>
                            <a:srgbClr val="000000"/>
                          </a:solidFill>
                          <a:effectLst/>
                          <a:latin typeface="Pretendard" panose="02000503000000020004" pitchFamily="50" charset="-127"/>
                          <a:ea typeface="Pretendard" panose="02000503000000020004" pitchFamily="50" charset="-127"/>
                          <a:cs typeface="Pretendard" panose="02000503000000020004" pitchFamily="50" charset="-127"/>
                        </a:rPr>
                        <a:t>(</a:t>
                      </a:r>
                      <a:r>
                        <a:rPr lang="ko-KR" altLang="en-US" sz="1000" b="1" kern="0" spc="0" dirty="0">
                          <a:solidFill>
                            <a:srgbClr val="000000"/>
                          </a:solidFill>
                          <a:effectLst/>
                          <a:latin typeface="Pretendard" panose="02000503000000020004" pitchFamily="50" charset="-127"/>
                          <a:ea typeface="Pretendard" panose="02000503000000020004" pitchFamily="50" charset="-127"/>
                          <a:cs typeface="Pretendard" panose="02000503000000020004" pitchFamily="50" charset="-127"/>
                        </a:rPr>
                        <a:t>운영지원 조건</a:t>
                      </a:r>
                      <a:r>
                        <a:rPr lang="en-US" altLang="ko-KR" sz="1000" b="1" kern="0" spc="0" dirty="0">
                          <a:solidFill>
                            <a:srgbClr val="000000"/>
                          </a:solidFill>
                          <a:effectLst/>
                          <a:latin typeface="Pretendard" panose="02000503000000020004" pitchFamily="50" charset="-127"/>
                          <a:ea typeface="Pretendard" panose="02000503000000020004" pitchFamily="50" charset="-127"/>
                          <a:cs typeface="Pretendard" panose="02000503000000020004" pitchFamily="50" charset="-127"/>
                        </a:rPr>
                        <a:t>)</a:t>
                      </a: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Pretendard" panose="02000503000000020004" pitchFamily="50" charset="-127"/>
                        <a:ea typeface="Pretendard" panose="02000503000000020004" pitchFamily="50" charset="-127"/>
                        <a:cs typeface="Pretendard" panose="02000503000000020004" pitchFamily="50" charset="-127"/>
                      </a:endParaRPr>
                    </a:p>
                    <a:p>
                      <a:pPr marL="0" marR="0" indent="0" algn="l" fontAlgn="base" latinLnBrk="0">
                        <a:lnSpc>
                          <a:spcPct val="130000"/>
                        </a:lnSpc>
                        <a:buNone/>
                      </a:pPr>
                      <a:r>
                        <a:rPr lang="en-US" altLang="ko-KR" sz="1000" kern="0" spc="0" dirty="0">
                          <a:solidFill>
                            <a:srgbClr val="000000"/>
                          </a:solidFill>
                          <a:effectLst/>
                          <a:latin typeface="Pretendard" panose="02000503000000020004" pitchFamily="50" charset="-127"/>
                          <a:ea typeface="Pretendard" panose="02000503000000020004" pitchFamily="50" charset="-127"/>
                          <a:cs typeface="Pretendard" panose="02000503000000020004" pitchFamily="50" charset="-127"/>
                        </a:rPr>
                        <a:t>1. </a:t>
                      </a:r>
                      <a:r>
                        <a:rPr lang="ko-KR" altLang="en-US" sz="1000" kern="0" spc="0" dirty="0">
                          <a:solidFill>
                            <a:srgbClr val="000000"/>
                          </a:solidFill>
                          <a:effectLst/>
                          <a:latin typeface="Pretendard" panose="02000503000000020004" pitchFamily="50" charset="-127"/>
                          <a:ea typeface="Pretendard" panose="02000503000000020004" pitchFamily="50" charset="-127"/>
                          <a:cs typeface="Pretendard" panose="02000503000000020004" pitchFamily="50" charset="-127"/>
                        </a:rPr>
                        <a:t>무상운영 지원 기간은 서비스 개시일로부터 </a:t>
                      </a:r>
                      <a:r>
                        <a:rPr lang="en-US" altLang="ko-KR" sz="1000" kern="0" spc="0" dirty="0">
                          <a:solidFill>
                            <a:srgbClr val="000000"/>
                          </a:solidFill>
                          <a:effectLst/>
                          <a:latin typeface="Pretendard" panose="02000503000000020004" pitchFamily="50" charset="-127"/>
                          <a:ea typeface="Pretendard" panose="02000503000000020004" pitchFamily="50" charset="-127"/>
                          <a:cs typeface="Pretendard" panose="02000503000000020004" pitchFamily="50" charset="-127"/>
                        </a:rPr>
                        <a:t>1</a:t>
                      </a:r>
                      <a:r>
                        <a:rPr lang="ko-KR" altLang="en-US" sz="1000" kern="0" spc="0" dirty="0">
                          <a:solidFill>
                            <a:srgbClr val="000000"/>
                          </a:solidFill>
                          <a:effectLst/>
                          <a:latin typeface="Pretendard" panose="02000503000000020004" pitchFamily="50" charset="-127"/>
                          <a:ea typeface="Pretendard" panose="02000503000000020004" pitchFamily="50" charset="-127"/>
                          <a:cs typeface="Pretendard" panose="02000503000000020004" pitchFamily="50" charset="-127"/>
                        </a:rPr>
                        <a:t>년 간으로 하되</a:t>
                      </a:r>
                      <a:r>
                        <a:rPr lang="en-US" altLang="ko-KR" sz="1000" kern="0" spc="0" dirty="0">
                          <a:solidFill>
                            <a:srgbClr val="000000"/>
                          </a:solidFill>
                          <a:effectLst/>
                          <a:latin typeface="Pretendard" panose="02000503000000020004" pitchFamily="50" charset="-127"/>
                          <a:ea typeface="Pretendard" panose="02000503000000020004" pitchFamily="50" charset="-127"/>
                          <a:cs typeface="Pretendard" panose="02000503000000020004" pitchFamily="50" charset="-127"/>
                        </a:rPr>
                        <a:t>, </a:t>
                      </a:r>
                      <a:r>
                        <a:rPr lang="ko-KR" altLang="en-US" sz="1000" kern="0" spc="0" dirty="0">
                          <a:solidFill>
                            <a:srgbClr val="000000"/>
                          </a:solidFill>
                          <a:effectLst/>
                          <a:latin typeface="Pretendard" panose="02000503000000020004" pitchFamily="50" charset="-127"/>
                          <a:ea typeface="Pretendard" panose="02000503000000020004" pitchFamily="50" charset="-127"/>
                          <a:cs typeface="Pretendard" panose="02000503000000020004" pitchFamily="50" charset="-127"/>
                        </a:rPr>
                        <a:t>공급자의 서비스 장애가 아닌 일반 통신장비 또는 통신망 상 장애에 의해 별도로 발생되는 비용에 대해 청구 할 수 있다</a:t>
                      </a:r>
                      <a:r>
                        <a:rPr lang="en-US" altLang="ko-KR" sz="1000" kern="0" spc="0" dirty="0">
                          <a:solidFill>
                            <a:srgbClr val="000000"/>
                          </a:solidFill>
                          <a:effectLst/>
                          <a:latin typeface="Pretendard" panose="02000503000000020004" pitchFamily="50" charset="-127"/>
                          <a:ea typeface="Pretendard" panose="02000503000000020004" pitchFamily="50" charset="-127"/>
                          <a:cs typeface="Pretendard" panose="02000503000000020004" pitchFamily="50" charset="-127"/>
                        </a:rPr>
                        <a:t>.</a:t>
                      </a: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Pretendard" panose="02000503000000020004" pitchFamily="50" charset="-127"/>
                        <a:ea typeface="Pretendard" panose="02000503000000020004" pitchFamily="50" charset="-127"/>
                        <a:cs typeface="Pretendard" panose="02000503000000020004" pitchFamily="50" charset="-127"/>
                      </a:endParaRPr>
                    </a:p>
                    <a:p>
                      <a:pPr marL="0" marR="0" indent="0" algn="l" fontAlgn="base" latinLnBrk="0">
                        <a:lnSpc>
                          <a:spcPct val="130000"/>
                        </a:lnSpc>
                        <a:buNone/>
                      </a:pPr>
                      <a:r>
                        <a:rPr lang="en-US" altLang="ko-KR" sz="1000" kern="0" spc="0" dirty="0">
                          <a:solidFill>
                            <a:srgbClr val="000000"/>
                          </a:solidFill>
                          <a:effectLst/>
                          <a:latin typeface="Pretendard" panose="02000503000000020004" pitchFamily="50" charset="-127"/>
                          <a:ea typeface="Pretendard" panose="02000503000000020004" pitchFamily="50" charset="-127"/>
                          <a:cs typeface="Pretendard" panose="02000503000000020004" pitchFamily="50" charset="-127"/>
                        </a:rPr>
                        <a:t>2. </a:t>
                      </a:r>
                      <a:r>
                        <a:rPr lang="ko-KR" altLang="en-US" sz="1000" kern="0" spc="0" dirty="0">
                          <a:solidFill>
                            <a:srgbClr val="000000"/>
                          </a:solidFill>
                          <a:effectLst/>
                          <a:latin typeface="Pretendard" panose="02000503000000020004" pitchFamily="50" charset="-127"/>
                          <a:ea typeface="Pretendard" panose="02000503000000020004" pitchFamily="50" charset="-127"/>
                          <a:cs typeface="Pretendard" panose="02000503000000020004" pitchFamily="50" charset="-127"/>
                        </a:rPr>
                        <a:t>수요자의 사용 및 이용자의 부주의로 인한 장애 및 데이터 소실 등의 이유로 데이터 복구 비용 또는 기타 비용이 </a:t>
                      </a:r>
                      <a:r>
                        <a:rPr lang="en-US" altLang="ko-KR" sz="1000" kern="0" spc="0" dirty="0">
                          <a:solidFill>
                            <a:srgbClr val="000000"/>
                          </a:solidFill>
                          <a:effectLst/>
                          <a:latin typeface="Pretendard" panose="02000503000000020004" pitchFamily="50" charset="-127"/>
                          <a:ea typeface="Pretendard" panose="02000503000000020004" pitchFamily="50" charset="-127"/>
                          <a:cs typeface="Pretendard" panose="02000503000000020004" pitchFamily="50" charset="-127"/>
                        </a:rPr>
                        <a:t> </a:t>
                      </a:r>
                      <a:r>
                        <a:rPr lang="ko-KR" altLang="en-US" sz="1000" kern="0" spc="0" dirty="0">
                          <a:solidFill>
                            <a:srgbClr val="000000"/>
                          </a:solidFill>
                          <a:effectLst/>
                          <a:latin typeface="Pretendard" panose="02000503000000020004" pitchFamily="50" charset="-127"/>
                          <a:ea typeface="Pretendard" panose="02000503000000020004" pitchFamily="50" charset="-127"/>
                          <a:cs typeface="Pretendard" panose="02000503000000020004" pitchFamily="50" charset="-127"/>
                        </a:rPr>
                        <a:t>발생할 시</a:t>
                      </a:r>
                      <a:r>
                        <a:rPr lang="en-US" altLang="ko-KR" sz="1000" kern="0" spc="0" dirty="0">
                          <a:solidFill>
                            <a:srgbClr val="000000"/>
                          </a:solidFill>
                          <a:effectLst/>
                          <a:latin typeface="Pretendard" panose="02000503000000020004" pitchFamily="50" charset="-127"/>
                          <a:ea typeface="Pretendard" panose="02000503000000020004" pitchFamily="50" charset="-127"/>
                          <a:cs typeface="Pretendard" panose="02000503000000020004" pitchFamily="50" charset="-127"/>
                        </a:rPr>
                        <a:t>, </a:t>
                      </a:r>
                      <a:r>
                        <a:rPr lang="ko-KR" altLang="en-US" sz="1000" kern="0" spc="0" dirty="0">
                          <a:solidFill>
                            <a:srgbClr val="000000"/>
                          </a:solidFill>
                          <a:effectLst/>
                          <a:latin typeface="Pretendard" panose="02000503000000020004" pitchFamily="50" charset="-127"/>
                          <a:ea typeface="Pretendard" panose="02000503000000020004" pitchFamily="50" charset="-127"/>
                          <a:cs typeface="Pretendard" panose="02000503000000020004" pitchFamily="50" charset="-127"/>
                        </a:rPr>
                        <a:t>공급자는 수요자와 협의에 따라 비용 청구 및 데이터 복구 등을 진행한다</a:t>
                      </a:r>
                      <a:r>
                        <a:rPr lang="en-US" altLang="ko-KR" sz="1000" kern="0" spc="0" dirty="0">
                          <a:solidFill>
                            <a:srgbClr val="000000"/>
                          </a:solidFill>
                          <a:effectLst/>
                          <a:latin typeface="Pretendard" panose="02000503000000020004" pitchFamily="50" charset="-127"/>
                          <a:ea typeface="Pretendard" panose="02000503000000020004" pitchFamily="50" charset="-127"/>
                          <a:cs typeface="Pretendard" panose="02000503000000020004" pitchFamily="50" charset="-127"/>
                        </a:rPr>
                        <a:t>.  </a:t>
                      </a:r>
                    </a:p>
                    <a:p>
                      <a:pPr marL="0" marR="0" indent="0" algn="l" fontAlgn="base" latinLnBrk="0">
                        <a:lnSpc>
                          <a:spcPct val="130000"/>
                        </a:lnSpc>
                        <a:buNone/>
                      </a:pPr>
                      <a:r>
                        <a:rPr lang="en-US" altLang="ko-KR" sz="1000" kern="0" spc="0" dirty="0">
                          <a:solidFill>
                            <a:srgbClr val="000000"/>
                          </a:solidFill>
                          <a:effectLst/>
                          <a:latin typeface="Pretendard" panose="02000503000000020004" pitchFamily="50" charset="-127"/>
                          <a:ea typeface="Pretendard" panose="02000503000000020004" pitchFamily="50" charset="-127"/>
                          <a:cs typeface="Pretendard" panose="02000503000000020004" pitchFamily="50" charset="-127"/>
                        </a:rPr>
                        <a:t>3. </a:t>
                      </a:r>
                      <a:r>
                        <a:rPr lang="ko-KR" altLang="en-US" sz="1000" kern="0" spc="0" dirty="0">
                          <a:solidFill>
                            <a:srgbClr val="000000"/>
                          </a:solidFill>
                          <a:effectLst/>
                          <a:latin typeface="Pretendard" panose="02000503000000020004" pitchFamily="50" charset="-127"/>
                          <a:ea typeface="Pretendard" panose="02000503000000020004" pitchFamily="50" charset="-127"/>
                          <a:cs typeface="Pretendard" panose="02000503000000020004" pitchFamily="50" charset="-127"/>
                        </a:rPr>
                        <a:t>워크센터 서비스 개시를 위한 수요자의 필수정보 열람 및 착신전환 신청 관련 업무 지원은 공급자의 서비스 개발 및 제공사인 </a:t>
                      </a:r>
                      <a:r>
                        <a:rPr lang="ko-KR" altLang="en-US" sz="1000" kern="0" spc="0" dirty="0" err="1">
                          <a:solidFill>
                            <a:srgbClr val="000000"/>
                          </a:solidFill>
                          <a:effectLst/>
                          <a:latin typeface="Pretendard" panose="02000503000000020004" pitchFamily="50" charset="-127"/>
                          <a:ea typeface="Pretendard" panose="02000503000000020004" pitchFamily="50" charset="-127"/>
                          <a:cs typeface="Pretendard" panose="02000503000000020004" pitchFamily="50" charset="-127"/>
                        </a:rPr>
                        <a:t>다이퀘스트㈜가</a:t>
                      </a:r>
                      <a:r>
                        <a:rPr lang="ko-KR" altLang="en-US" sz="1000" kern="0" spc="0" dirty="0">
                          <a:solidFill>
                            <a:srgbClr val="000000"/>
                          </a:solidFill>
                          <a:effectLst/>
                          <a:latin typeface="Pretendard" panose="02000503000000020004" pitchFamily="50" charset="-127"/>
                          <a:ea typeface="Pretendard" panose="02000503000000020004" pitchFamily="50" charset="-127"/>
                          <a:cs typeface="Pretendard" panose="02000503000000020004" pitchFamily="50" charset="-127"/>
                        </a:rPr>
                        <a:t> 담당하여 처리한다</a:t>
                      </a:r>
                      <a:r>
                        <a:rPr lang="en-US" altLang="ko-KR" sz="1000" kern="0" spc="0" dirty="0">
                          <a:solidFill>
                            <a:srgbClr val="000000"/>
                          </a:solidFill>
                          <a:effectLst/>
                          <a:latin typeface="Pretendard" panose="02000503000000020004" pitchFamily="50" charset="-127"/>
                          <a:ea typeface="Pretendard" panose="02000503000000020004" pitchFamily="50" charset="-127"/>
                          <a:cs typeface="Pretendard" panose="02000503000000020004" pitchFamily="50" charset="-127"/>
                        </a:rPr>
                        <a:t>. </a:t>
                      </a:r>
                      <a:r>
                        <a:rPr lang="ko-KR" altLang="en-US" sz="1000" kern="0" spc="0" dirty="0">
                          <a:solidFill>
                            <a:srgbClr val="000000"/>
                          </a:solidFill>
                          <a:effectLst/>
                          <a:latin typeface="Pretendard" panose="02000503000000020004" pitchFamily="50" charset="-127"/>
                          <a:ea typeface="Pretendard" panose="02000503000000020004" pitchFamily="50" charset="-127"/>
                          <a:cs typeface="Pretendard" panose="02000503000000020004" pitchFamily="50" charset="-127"/>
                        </a:rPr>
                        <a:t> </a:t>
                      </a:r>
                      <a:endParaRPr lang="en-US" altLang="ko-KR" sz="1000" kern="0" spc="0" dirty="0">
                        <a:solidFill>
                          <a:srgbClr val="000000"/>
                        </a:solidFill>
                        <a:effectLst/>
                        <a:latin typeface="Pretendard" panose="02000503000000020004" pitchFamily="50" charset="-127"/>
                        <a:ea typeface="Pretendard" panose="02000503000000020004" pitchFamily="50" charset="-127"/>
                        <a:cs typeface="Pretendard" panose="02000503000000020004" pitchFamily="50" charset="-127"/>
                      </a:endParaRPr>
                    </a:p>
                    <a:p>
                      <a:pPr marL="0" marR="0" indent="0" algn="l" fontAlgn="base" latinLnBrk="0">
                        <a:lnSpc>
                          <a:spcPct val="130000"/>
                        </a:lnSpc>
                        <a:buNone/>
                      </a:pPr>
                      <a:r>
                        <a:rPr lang="en-US" altLang="ko-KR" sz="1000" kern="0" spc="0" dirty="0">
                          <a:solidFill>
                            <a:srgbClr val="000000"/>
                          </a:solidFill>
                          <a:effectLst/>
                          <a:latin typeface="Pretendard" panose="02000503000000020004" pitchFamily="50" charset="-127"/>
                          <a:ea typeface="Pretendard" panose="02000503000000020004" pitchFamily="50" charset="-127"/>
                          <a:cs typeface="Pretendard" panose="02000503000000020004" pitchFamily="50" charset="-127"/>
                        </a:rPr>
                        <a:t>4. </a:t>
                      </a:r>
                      <a:r>
                        <a:rPr lang="ko-KR" altLang="en-US" sz="1000" kern="0" spc="0" dirty="0">
                          <a:solidFill>
                            <a:srgbClr val="000000"/>
                          </a:solidFill>
                          <a:effectLst/>
                          <a:latin typeface="Pretendard" panose="02000503000000020004" pitchFamily="50" charset="-127"/>
                          <a:ea typeface="Pretendard" panose="02000503000000020004" pitchFamily="50" charset="-127"/>
                          <a:cs typeface="Pretendard" panose="02000503000000020004" pitchFamily="50" charset="-127"/>
                        </a:rPr>
                        <a:t>수요자의 요청에 따른 시스템 연동 등 개발이 필요할 경우</a:t>
                      </a:r>
                      <a:r>
                        <a:rPr lang="en-US" altLang="ko-KR" sz="1000" kern="0" spc="0" dirty="0">
                          <a:solidFill>
                            <a:srgbClr val="000000"/>
                          </a:solidFill>
                          <a:effectLst/>
                          <a:latin typeface="Pretendard" panose="02000503000000020004" pitchFamily="50" charset="-127"/>
                          <a:ea typeface="Pretendard" panose="02000503000000020004" pitchFamily="50" charset="-127"/>
                          <a:cs typeface="Pretendard" panose="02000503000000020004" pitchFamily="50" charset="-127"/>
                        </a:rPr>
                        <a:t>, </a:t>
                      </a:r>
                      <a:r>
                        <a:rPr lang="ko-KR" altLang="en-US" sz="1000" kern="0" spc="0" dirty="0">
                          <a:solidFill>
                            <a:srgbClr val="000000"/>
                          </a:solidFill>
                          <a:effectLst/>
                          <a:latin typeface="Pretendard" panose="02000503000000020004" pitchFamily="50" charset="-127"/>
                          <a:ea typeface="Pretendard" panose="02000503000000020004" pitchFamily="50" charset="-127"/>
                          <a:cs typeface="Pretendard" panose="02000503000000020004" pitchFamily="50" charset="-127"/>
                        </a:rPr>
                        <a:t>공급자는 수요자와 협의에 따라 비용을 산출</a:t>
                      </a:r>
                      <a:r>
                        <a:rPr lang="en-US" altLang="ko-KR" sz="1000" kern="0" spc="0" dirty="0">
                          <a:solidFill>
                            <a:srgbClr val="000000"/>
                          </a:solidFill>
                          <a:effectLst/>
                          <a:latin typeface="Pretendard" panose="02000503000000020004" pitchFamily="50" charset="-127"/>
                          <a:ea typeface="Pretendard" panose="02000503000000020004" pitchFamily="50" charset="-127"/>
                          <a:cs typeface="Pretendard" panose="02000503000000020004" pitchFamily="50" charset="-127"/>
                        </a:rPr>
                        <a:t>, </a:t>
                      </a:r>
                      <a:r>
                        <a:rPr lang="ko-KR" altLang="en-US" sz="1000" kern="0" spc="0" dirty="0">
                          <a:solidFill>
                            <a:srgbClr val="000000"/>
                          </a:solidFill>
                          <a:effectLst/>
                          <a:latin typeface="Pretendard" panose="02000503000000020004" pitchFamily="50" charset="-127"/>
                          <a:ea typeface="Pretendard" panose="02000503000000020004" pitchFamily="50" charset="-127"/>
                          <a:cs typeface="Pretendard" panose="02000503000000020004" pitchFamily="50" charset="-127"/>
                        </a:rPr>
                        <a:t>청구하여 진행한다</a:t>
                      </a:r>
                      <a:r>
                        <a:rPr lang="en-US" altLang="ko-KR" sz="1000" kern="0" spc="0" dirty="0">
                          <a:solidFill>
                            <a:srgbClr val="000000"/>
                          </a:solidFill>
                          <a:effectLst/>
                          <a:latin typeface="Pretendard" panose="02000503000000020004" pitchFamily="50" charset="-127"/>
                          <a:ea typeface="Pretendard" panose="02000503000000020004" pitchFamily="50" charset="-127"/>
                          <a:cs typeface="Pretendard" panose="02000503000000020004" pitchFamily="50" charset="-127"/>
                        </a:rPr>
                        <a:t>. </a:t>
                      </a: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Pretendard" panose="02000503000000020004" pitchFamily="50" charset="-127"/>
                        <a:ea typeface="Pretendard" panose="02000503000000020004" pitchFamily="50" charset="-127"/>
                        <a:cs typeface="Pretendard" panose="02000503000000020004" pitchFamily="50" charset="-127"/>
                      </a:endParaRPr>
                    </a:p>
                    <a:p>
                      <a:pPr marL="0" marR="0" indent="0" algn="l" fontAlgn="base" latinLnBrk="0">
                        <a:lnSpc>
                          <a:spcPct val="130000"/>
                        </a:lnSpc>
                        <a:buNone/>
                      </a:pPr>
                      <a:r>
                        <a:rPr lang="ko-KR" altLang="en-US" sz="1000" b="1" kern="0" spc="0" dirty="0">
                          <a:solidFill>
                            <a:srgbClr val="000000"/>
                          </a:solidFill>
                          <a:effectLst/>
                          <a:latin typeface="Pretendard" panose="02000503000000020004" pitchFamily="50" charset="-127"/>
                          <a:ea typeface="Pretendard" panose="02000503000000020004" pitchFamily="50" charset="-127"/>
                          <a:cs typeface="Pretendard" panose="02000503000000020004" pitchFamily="50" charset="-127"/>
                        </a:rPr>
                        <a:t>제</a:t>
                      </a:r>
                      <a:r>
                        <a:rPr lang="en-US" altLang="ko-KR" sz="1000" b="1" kern="0" spc="0" dirty="0">
                          <a:solidFill>
                            <a:srgbClr val="000000"/>
                          </a:solidFill>
                          <a:effectLst/>
                          <a:latin typeface="Pretendard" panose="02000503000000020004" pitchFamily="50" charset="-127"/>
                          <a:ea typeface="Pretendard" panose="02000503000000020004" pitchFamily="50" charset="-127"/>
                          <a:cs typeface="Pretendard" panose="02000503000000020004" pitchFamily="50" charset="-127"/>
                        </a:rPr>
                        <a:t>7</a:t>
                      </a:r>
                      <a:r>
                        <a:rPr lang="ko-KR" altLang="en-US" sz="1000" b="1" kern="0" spc="0" dirty="0">
                          <a:solidFill>
                            <a:srgbClr val="000000"/>
                          </a:solidFill>
                          <a:effectLst/>
                          <a:latin typeface="Pretendard" panose="02000503000000020004" pitchFamily="50" charset="-127"/>
                          <a:ea typeface="Pretendard" panose="02000503000000020004" pitchFamily="50" charset="-127"/>
                          <a:cs typeface="Pretendard" panose="02000503000000020004" pitchFamily="50" charset="-127"/>
                        </a:rPr>
                        <a:t>조 </a:t>
                      </a:r>
                      <a:r>
                        <a:rPr lang="en-US" altLang="ko-KR" sz="1000" b="1" kern="0" spc="0" dirty="0">
                          <a:solidFill>
                            <a:srgbClr val="000000"/>
                          </a:solidFill>
                          <a:effectLst/>
                          <a:latin typeface="Pretendard" panose="02000503000000020004" pitchFamily="50" charset="-127"/>
                          <a:ea typeface="Pretendard" panose="02000503000000020004" pitchFamily="50" charset="-127"/>
                          <a:cs typeface="Pretendard" panose="02000503000000020004" pitchFamily="50" charset="-127"/>
                        </a:rPr>
                        <a:t>(</a:t>
                      </a:r>
                      <a:r>
                        <a:rPr lang="ko-KR" altLang="en-US" sz="1000" b="1" kern="0" spc="0" dirty="0">
                          <a:solidFill>
                            <a:srgbClr val="000000"/>
                          </a:solidFill>
                          <a:effectLst/>
                          <a:latin typeface="Pretendard" panose="02000503000000020004" pitchFamily="50" charset="-127"/>
                          <a:ea typeface="Pretendard" panose="02000503000000020004" pitchFamily="50" charset="-127"/>
                          <a:cs typeface="Pretendard" panose="02000503000000020004" pitchFamily="50" charset="-127"/>
                        </a:rPr>
                        <a:t>비밀유지</a:t>
                      </a:r>
                      <a:r>
                        <a:rPr lang="en-US" altLang="ko-KR" sz="1000" b="1" kern="0" spc="0" dirty="0">
                          <a:solidFill>
                            <a:srgbClr val="000000"/>
                          </a:solidFill>
                          <a:effectLst/>
                          <a:latin typeface="Pretendard" panose="02000503000000020004" pitchFamily="50" charset="-127"/>
                          <a:ea typeface="Pretendard" panose="02000503000000020004" pitchFamily="50" charset="-127"/>
                          <a:cs typeface="Pretendard" panose="02000503000000020004" pitchFamily="50" charset="-127"/>
                        </a:rPr>
                        <a:t>)</a:t>
                      </a: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Pretendard" panose="02000503000000020004" pitchFamily="50" charset="-127"/>
                        <a:ea typeface="Pretendard" panose="02000503000000020004" pitchFamily="50" charset="-127"/>
                        <a:cs typeface="Pretendard" panose="02000503000000020004" pitchFamily="50" charset="-127"/>
                      </a:endParaRPr>
                    </a:p>
                    <a:p>
                      <a:pPr marL="0" marR="0" indent="0" algn="l" fontAlgn="base" latinLnBrk="0">
                        <a:lnSpc>
                          <a:spcPct val="130000"/>
                        </a:lnSpc>
                        <a:buNone/>
                      </a:pPr>
                      <a:r>
                        <a:rPr lang="ko-KR" altLang="en-US" sz="1000" kern="0" spc="0" dirty="0">
                          <a:solidFill>
                            <a:srgbClr val="000000"/>
                          </a:solidFill>
                          <a:effectLst/>
                          <a:latin typeface="Pretendard" panose="02000503000000020004" pitchFamily="50" charset="-127"/>
                          <a:ea typeface="Pretendard" panose="02000503000000020004" pitchFamily="50" charset="-127"/>
                          <a:cs typeface="Pretendard" panose="02000503000000020004" pitchFamily="50" charset="-127"/>
                        </a:rPr>
                        <a:t>본 계약으로 상호간 알게 된 업무상 또는 기술상의 비밀 등은 제 </a:t>
                      </a:r>
                      <a:r>
                        <a:rPr lang="en-US" altLang="ko-KR" sz="1000" kern="0" spc="0" dirty="0">
                          <a:solidFill>
                            <a:srgbClr val="000000"/>
                          </a:solidFill>
                          <a:effectLst/>
                          <a:latin typeface="Pretendard" panose="02000503000000020004" pitchFamily="50" charset="-127"/>
                          <a:ea typeface="Pretendard" panose="02000503000000020004" pitchFamily="50" charset="-127"/>
                          <a:cs typeface="Pretendard" panose="02000503000000020004" pitchFamily="50" charset="-127"/>
                        </a:rPr>
                        <a:t>3</a:t>
                      </a:r>
                      <a:r>
                        <a:rPr lang="ko-KR" altLang="en-US" sz="1000" kern="0" spc="0" dirty="0">
                          <a:solidFill>
                            <a:srgbClr val="000000"/>
                          </a:solidFill>
                          <a:effectLst/>
                          <a:latin typeface="Pretendard" panose="02000503000000020004" pitchFamily="50" charset="-127"/>
                          <a:ea typeface="Pretendard" panose="02000503000000020004" pitchFamily="50" charset="-127"/>
                          <a:cs typeface="Pretendard" panose="02000503000000020004" pitchFamily="50" charset="-127"/>
                        </a:rPr>
                        <a:t>자에게 누설하지 않기로 한다</a:t>
                      </a:r>
                      <a:r>
                        <a:rPr lang="en-US" altLang="ko-KR" sz="1000" kern="0" spc="0" dirty="0">
                          <a:solidFill>
                            <a:srgbClr val="000000"/>
                          </a:solidFill>
                          <a:effectLst/>
                          <a:latin typeface="Pretendard" panose="02000503000000020004" pitchFamily="50" charset="-127"/>
                          <a:ea typeface="Pretendard" panose="02000503000000020004" pitchFamily="50" charset="-127"/>
                          <a:cs typeface="Pretendard" panose="02000503000000020004" pitchFamily="50" charset="-127"/>
                        </a:rPr>
                        <a:t>.</a:t>
                      </a: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Pretendard" panose="02000503000000020004" pitchFamily="50" charset="-127"/>
                        <a:ea typeface="Pretendard" panose="02000503000000020004" pitchFamily="50" charset="-127"/>
                        <a:cs typeface="Pretendard" panose="02000503000000020004" pitchFamily="50" charset="-127"/>
                      </a:endParaRPr>
                    </a:p>
                    <a:p>
                      <a:pPr marL="0" marR="0" indent="0" algn="l" fontAlgn="base" latinLnBrk="0">
                        <a:lnSpc>
                          <a:spcPct val="130000"/>
                        </a:lnSpc>
                        <a:buNone/>
                      </a:pPr>
                      <a:r>
                        <a:rPr lang="ko-KR" altLang="en-US" sz="1000" b="1" kern="0" spc="0" dirty="0">
                          <a:solidFill>
                            <a:srgbClr val="000000"/>
                          </a:solidFill>
                          <a:effectLst/>
                          <a:latin typeface="Pretendard" panose="02000503000000020004" pitchFamily="50" charset="-127"/>
                          <a:ea typeface="Pretendard" panose="02000503000000020004" pitchFamily="50" charset="-127"/>
                          <a:cs typeface="Pretendard" panose="02000503000000020004" pitchFamily="50" charset="-127"/>
                        </a:rPr>
                        <a:t>제</a:t>
                      </a:r>
                      <a:r>
                        <a:rPr lang="en-US" altLang="ko-KR" sz="1000" b="1" kern="0" spc="0" dirty="0">
                          <a:solidFill>
                            <a:srgbClr val="000000"/>
                          </a:solidFill>
                          <a:effectLst/>
                          <a:latin typeface="Pretendard" panose="02000503000000020004" pitchFamily="50" charset="-127"/>
                          <a:ea typeface="Pretendard" panose="02000503000000020004" pitchFamily="50" charset="-127"/>
                          <a:cs typeface="Pretendard" panose="02000503000000020004" pitchFamily="50" charset="-127"/>
                        </a:rPr>
                        <a:t>8</a:t>
                      </a:r>
                      <a:r>
                        <a:rPr lang="ko-KR" altLang="en-US" sz="1000" b="1" kern="0" spc="0" dirty="0">
                          <a:solidFill>
                            <a:srgbClr val="000000"/>
                          </a:solidFill>
                          <a:effectLst/>
                          <a:latin typeface="Pretendard" panose="02000503000000020004" pitchFamily="50" charset="-127"/>
                          <a:ea typeface="Pretendard" panose="02000503000000020004" pitchFamily="50" charset="-127"/>
                          <a:cs typeface="Pretendard" panose="02000503000000020004" pitchFamily="50" charset="-127"/>
                        </a:rPr>
                        <a:t>조 </a:t>
                      </a:r>
                      <a:r>
                        <a:rPr lang="en-US" altLang="ko-KR" sz="1000" b="1" kern="0" spc="0" dirty="0">
                          <a:solidFill>
                            <a:srgbClr val="000000"/>
                          </a:solidFill>
                          <a:effectLst/>
                          <a:latin typeface="Pretendard" panose="02000503000000020004" pitchFamily="50" charset="-127"/>
                          <a:ea typeface="Pretendard" panose="02000503000000020004" pitchFamily="50" charset="-127"/>
                          <a:cs typeface="Pretendard" panose="02000503000000020004" pitchFamily="50" charset="-127"/>
                        </a:rPr>
                        <a:t>(</a:t>
                      </a:r>
                      <a:r>
                        <a:rPr lang="ko-KR" altLang="en-US" sz="1000" b="1" kern="0" spc="0" dirty="0">
                          <a:solidFill>
                            <a:srgbClr val="000000"/>
                          </a:solidFill>
                          <a:effectLst/>
                          <a:latin typeface="Pretendard" panose="02000503000000020004" pitchFamily="50" charset="-127"/>
                          <a:ea typeface="Pretendard" panose="02000503000000020004" pitchFamily="50" charset="-127"/>
                          <a:cs typeface="Pretendard" panose="02000503000000020004" pitchFamily="50" charset="-127"/>
                        </a:rPr>
                        <a:t>기타</a:t>
                      </a:r>
                      <a:r>
                        <a:rPr lang="en-US" altLang="ko-KR" sz="1000" b="1" kern="0" spc="0" dirty="0">
                          <a:solidFill>
                            <a:srgbClr val="000000"/>
                          </a:solidFill>
                          <a:effectLst/>
                          <a:latin typeface="Pretendard" panose="02000503000000020004" pitchFamily="50" charset="-127"/>
                          <a:ea typeface="Pretendard" panose="02000503000000020004" pitchFamily="50" charset="-127"/>
                          <a:cs typeface="Pretendard" panose="02000503000000020004" pitchFamily="50" charset="-127"/>
                        </a:rPr>
                        <a:t>)</a:t>
                      </a:r>
                    </a:p>
                    <a:p>
                      <a:pPr marL="0" marR="0" indent="0" algn="l" fontAlgn="base" latinLnBrk="0">
                        <a:lnSpc>
                          <a:spcPct val="130000"/>
                        </a:lnSpc>
                        <a:buNone/>
                      </a:pPr>
                      <a:r>
                        <a:rPr lang="en-US" altLang="ko-KR" sz="1000" b="0" kern="0" spc="0" dirty="0">
                          <a:solidFill>
                            <a:srgbClr val="000000"/>
                          </a:solidFill>
                          <a:effectLst/>
                          <a:latin typeface="Pretendard" panose="02000503000000020004" pitchFamily="50" charset="-127"/>
                          <a:ea typeface="Pretendard" panose="02000503000000020004" pitchFamily="50" charset="-127"/>
                          <a:cs typeface="Pretendard" panose="02000503000000020004" pitchFamily="50" charset="-127"/>
                        </a:rPr>
                        <a:t>1. </a:t>
                      </a:r>
                      <a:r>
                        <a:rPr lang="ko-KR" altLang="en-US" sz="1000" b="0" kern="0" spc="0" dirty="0">
                          <a:solidFill>
                            <a:srgbClr val="000000"/>
                          </a:solidFill>
                          <a:effectLst/>
                          <a:latin typeface="Pretendard" panose="02000503000000020004" pitchFamily="50" charset="-127"/>
                          <a:ea typeface="Pretendard" panose="02000503000000020004" pitchFamily="50" charset="-127"/>
                          <a:cs typeface="Pretendard" panose="02000503000000020004" pitchFamily="50" charset="-127"/>
                        </a:rPr>
                        <a:t>본 서비스 이용과 관련한 기타 사항은 서비스 개발 및 제공사인 </a:t>
                      </a:r>
                      <a:r>
                        <a:rPr lang="ko-KR" altLang="en-US" sz="1000" b="0" kern="0" spc="0" dirty="0" err="1">
                          <a:solidFill>
                            <a:srgbClr val="000000"/>
                          </a:solidFill>
                          <a:effectLst/>
                          <a:latin typeface="Pretendard" panose="02000503000000020004" pitchFamily="50" charset="-127"/>
                          <a:ea typeface="Pretendard" panose="02000503000000020004" pitchFamily="50" charset="-127"/>
                          <a:cs typeface="Pretendard" panose="02000503000000020004" pitchFamily="50" charset="-127"/>
                        </a:rPr>
                        <a:t>다이퀘스트</a:t>
                      </a:r>
                      <a:r>
                        <a:rPr lang="ko-KR" altLang="en-US" sz="1000" b="0" kern="0" spc="0" dirty="0">
                          <a:solidFill>
                            <a:srgbClr val="000000"/>
                          </a:solidFill>
                          <a:effectLst/>
                          <a:latin typeface="Pretendard" panose="02000503000000020004" pitchFamily="50" charset="-127"/>
                          <a:ea typeface="Pretendard" panose="02000503000000020004" pitchFamily="50" charset="-127"/>
                          <a:cs typeface="Pretendard" panose="02000503000000020004" pitchFamily="50" charset="-127"/>
                        </a:rPr>
                        <a:t>㈜ 서비스 이용약관을 준용하여 적용한다</a:t>
                      </a:r>
                      <a:r>
                        <a:rPr lang="en-US" altLang="ko-KR" sz="1000" b="0" kern="0" spc="0" dirty="0">
                          <a:solidFill>
                            <a:srgbClr val="000000"/>
                          </a:solidFill>
                          <a:effectLst/>
                          <a:latin typeface="Pretendard" panose="02000503000000020004" pitchFamily="50" charset="-127"/>
                          <a:ea typeface="Pretendard" panose="02000503000000020004" pitchFamily="50" charset="-127"/>
                          <a:cs typeface="Pretendard" panose="02000503000000020004" pitchFamily="50" charset="-127"/>
                        </a:rPr>
                        <a:t>. </a:t>
                      </a:r>
                    </a:p>
                    <a:p>
                      <a:pPr marL="0" marR="0" indent="0" algn="l" fontAlgn="base" latinLnBrk="0">
                        <a:lnSpc>
                          <a:spcPct val="130000"/>
                        </a:lnSpc>
                        <a:buNone/>
                      </a:pPr>
                      <a:r>
                        <a:rPr lang="en-US" altLang="ko-KR" sz="1000" b="0" kern="0" spc="0" dirty="0">
                          <a:solidFill>
                            <a:srgbClr val="000000"/>
                          </a:solidFill>
                          <a:effectLst/>
                          <a:latin typeface="Pretendard" panose="02000503000000020004" pitchFamily="50" charset="-127"/>
                          <a:ea typeface="Pretendard" panose="02000503000000020004" pitchFamily="50" charset="-127"/>
                          <a:cs typeface="Pretendard" panose="02000503000000020004" pitchFamily="50" charset="-127"/>
                        </a:rPr>
                        <a:t>2. </a:t>
                      </a:r>
                      <a:r>
                        <a:rPr lang="ko-KR" altLang="en-US" sz="1000" b="0" kern="0" spc="0" dirty="0">
                          <a:solidFill>
                            <a:srgbClr val="000000"/>
                          </a:solidFill>
                          <a:effectLst/>
                          <a:latin typeface="Pretendard" panose="02000503000000020004" pitchFamily="50" charset="-127"/>
                          <a:ea typeface="Pretendard" panose="02000503000000020004" pitchFamily="50" charset="-127"/>
                          <a:cs typeface="Pretendard" panose="02000503000000020004" pitchFamily="50" charset="-127"/>
                        </a:rPr>
                        <a:t>본 계약에 명시되지 아니한 사항은 일반 상관례에 준하여 시행하며 본 계약에 관한 분쟁이 </a:t>
                      </a:r>
                      <a:r>
                        <a:rPr lang="ko-KR" altLang="en-US" sz="1000" kern="0" spc="0" dirty="0">
                          <a:solidFill>
                            <a:srgbClr val="000000"/>
                          </a:solidFill>
                          <a:effectLst/>
                          <a:latin typeface="Pretendard" panose="02000503000000020004" pitchFamily="50" charset="-127"/>
                          <a:ea typeface="Pretendard" panose="02000503000000020004" pitchFamily="50" charset="-127"/>
                          <a:cs typeface="Pretendard" panose="02000503000000020004" pitchFamily="50" charset="-127"/>
                        </a:rPr>
                        <a:t>발생하는 경우</a:t>
                      </a:r>
                      <a:r>
                        <a:rPr lang="en-US" altLang="ko-KR" sz="1000" kern="0" spc="0" dirty="0">
                          <a:solidFill>
                            <a:srgbClr val="000000"/>
                          </a:solidFill>
                          <a:effectLst/>
                          <a:latin typeface="Pretendard" panose="02000503000000020004" pitchFamily="50" charset="-127"/>
                          <a:ea typeface="Pretendard" panose="02000503000000020004" pitchFamily="50" charset="-127"/>
                          <a:cs typeface="Pretendard" panose="02000503000000020004" pitchFamily="50" charset="-127"/>
                        </a:rPr>
                        <a:t>, </a:t>
                      </a:r>
                      <a:r>
                        <a:rPr lang="ko-KR" altLang="en-US" sz="1000" kern="0" spc="0" dirty="0">
                          <a:solidFill>
                            <a:srgbClr val="000000"/>
                          </a:solidFill>
                          <a:effectLst/>
                          <a:latin typeface="Pretendard" panose="02000503000000020004" pitchFamily="50" charset="-127"/>
                          <a:ea typeface="Pretendard" panose="02000503000000020004" pitchFamily="50" charset="-127"/>
                          <a:cs typeface="Pretendard" panose="02000503000000020004" pitchFamily="50" charset="-127"/>
                        </a:rPr>
                        <a:t>공급자의 소재지의 관할법원으로 한다</a:t>
                      </a:r>
                      <a:r>
                        <a:rPr lang="en-US" altLang="ko-KR" sz="1000" kern="0" spc="0" dirty="0">
                          <a:solidFill>
                            <a:srgbClr val="000000"/>
                          </a:solidFill>
                          <a:effectLst/>
                          <a:latin typeface="Pretendard" panose="02000503000000020004" pitchFamily="50" charset="-127"/>
                          <a:ea typeface="Pretendard" panose="02000503000000020004" pitchFamily="50" charset="-127"/>
                          <a:cs typeface="Pretendard" panose="02000503000000020004" pitchFamily="50" charset="-127"/>
                        </a:rPr>
                        <a:t>. </a:t>
                      </a:r>
                      <a:endParaRPr lang="ko-KR" altLang="en-US" sz="1000" kern="0" spc="0" dirty="0">
                        <a:solidFill>
                          <a:srgbClr val="000000"/>
                        </a:solidFill>
                        <a:effectLst/>
                        <a:latin typeface="Pretendard" panose="02000503000000020004" pitchFamily="50" charset="-127"/>
                        <a:ea typeface="Pretendard" panose="02000503000000020004" pitchFamily="50" charset="-127"/>
                        <a:cs typeface="Pretendard" panose="02000503000000020004" pitchFamily="50" charset="-127"/>
                      </a:endParaRPr>
                    </a:p>
                  </a:txBody>
                  <a:tcPr marL="79918" marR="79918" marT="39959" marB="39959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21383464"/>
                  </a:ext>
                </a:extLst>
              </a:tr>
            </a:tbl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id="{14883C2E-2103-4A46-78CA-AC45E5C59BC1}"/>
              </a:ext>
            </a:extLst>
          </p:cNvPr>
          <p:cNvSpPr txBox="1"/>
          <p:nvPr/>
        </p:nvSpPr>
        <p:spPr>
          <a:xfrm>
            <a:off x="48394" y="637779"/>
            <a:ext cx="2795958" cy="3512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lnSpc>
                <a:spcPct val="160000"/>
              </a:lnSpc>
            </a:pPr>
            <a:r>
              <a:rPr lang="ko-KR" altLang="en-US" sz="1200" dirty="0">
                <a:latin typeface="Pretendard" panose="02000503000000020004" pitchFamily="50" charset="-127"/>
                <a:ea typeface="Pretendard" panose="02000503000000020004" pitchFamily="50" charset="-127"/>
                <a:cs typeface="Pretendard" panose="02000503000000020004" pitchFamily="50" charset="-127"/>
              </a:rPr>
              <a:t>■ </a:t>
            </a:r>
            <a:r>
              <a:rPr lang="en-US" altLang="ko-KR" sz="1200" dirty="0">
                <a:latin typeface="Pretendard" panose="02000503000000020004" pitchFamily="50" charset="-127"/>
                <a:ea typeface="Pretendard" panose="02000503000000020004" pitchFamily="50" charset="-127"/>
                <a:cs typeface="Pretendard" panose="02000503000000020004" pitchFamily="50" charset="-127"/>
              </a:rPr>
              <a:t>AI </a:t>
            </a:r>
            <a:r>
              <a:rPr lang="en-US" altLang="ko-KR" sz="1200" dirty="0" err="1">
                <a:latin typeface="Pretendard" panose="02000503000000020004" pitchFamily="50" charset="-127"/>
                <a:ea typeface="Pretendard" panose="02000503000000020004" pitchFamily="50" charset="-127"/>
                <a:cs typeface="Pretendard" panose="02000503000000020004" pitchFamily="50" charset="-127"/>
              </a:rPr>
              <a:t>Awell</a:t>
            </a:r>
            <a:r>
              <a:rPr lang="ko-KR" altLang="en-US" sz="1200" dirty="0">
                <a:latin typeface="Pretendard" panose="02000503000000020004" pitchFamily="50" charset="-127"/>
                <a:ea typeface="Pretendard" panose="02000503000000020004" pitchFamily="50" charset="-127"/>
                <a:cs typeface="Pretendard" panose="02000503000000020004" pitchFamily="50" charset="-127"/>
              </a:rPr>
              <a:t> </a:t>
            </a:r>
            <a:r>
              <a:rPr lang="en-US" altLang="ko-KR" sz="1200" dirty="0">
                <a:latin typeface="Pretendard" panose="02000503000000020004" pitchFamily="50" charset="-127"/>
                <a:ea typeface="Pretendard" panose="02000503000000020004" pitchFamily="50" charset="-127"/>
                <a:cs typeface="Pretendard" panose="02000503000000020004" pitchFamily="50" charset="-127"/>
              </a:rPr>
              <a:t>Workcenter</a:t>
            </a:r>
            <a:r>
              <a:rPr lang="ko-KR" altLang="en-US" sz="1200" dirty="0">
                <a:latin typeface="Pretendard" panose="02000503000000020004" pitchFamily="50" charset="-127"/>
                <a:ea typeface="Pretendard" panose="02000503000000020004" pitchFamily="50" charset="-127"/>
                <a:cs typeface="Pretendard" panose="02000503000000020004" pitchFamily="50" charset="-127"/>
              </a:rPr>
              <a:t> 서비스 이용 약관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AF9AF53-C893-E622-117F-DBA648EF3BF3}"/>
              </a:ext>
            </a:extLst>
          </p:cNvPr>
          <p:cNvSpPr txBox="1"/>
          <p:nvPr/>
        </p:nvSpPr>
        <p:spPr>
          <a:xfrm>
            <a:off x="1784161" y="179598"/>
            <a:ext cx="328968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1400" b="1" dirty="0">
                <a:latin typeface="Pretendard" panose="02000503000000020004" pitchFamily="50" charset="-127"/>
                <a:ea typeface="Pretendard" panose="02000503000000020004" pitchFamily="50" charset="-127"/>
                <a:cs typeface="Pretendard" panose="02000503000000020004" pitchFamily="50" charset="-127"/>
              </a:rPr>
              <a:t>AI </a:t>
            </a:r>
            <a:r>
              <a:rPr lang="en-US" altLang="ko-KR" sz="1400" b="1" dirty="0" err="1">
                <a:latin typeface="Pretendard" panose="02000503000000020004" pitchFamily="50" charset="-127"/>
                <a:ea typeface="Pretendard" panose="02000503000000020004" pitchFamily="50" charset="-127"/>
                <a:cs typeface="Pretendard" panose="02000503000000020004" pitchFamily="50" charset="-127"/>
              </a:rPr>
              <a:t>Awell</a:t>
            </a:r>
            <a:r>
              <a:rPr lang="en-US" altLang="ko-KR" sz="1400" b="1" dirty="0">
                <a:latin typeface="Pretendard" panose="02000503000000020004" pitchFamily="50" charset="-127"/>
                <a:ea typeface="Pretendard" panose="02000503000000020004" pitchFamily="50" charset="-127"/>
                <a:cs typeface="Pretendard" panose="02000503000000020004" pitchFamily="50" charset="-127"/>
              </a:rPr>
              <a:t> Workcenter </a:t>
            </a:r>
            <a:r>
              <a:rPr lang="ko-KR" altLang="en-US" sz="1400" b="1" dirty="0">
                <a:latin typeface="Pretendard" panose="02000503000000020004" pitchFamily="50" charset="-127"/>
                <a:ea typeface="Pretendard" panose="02000503000000020004" pitchFamily="50" charset="-127"/>
                <a:cs typeface="Pretendard" panose="02000503000000020004" pitchFamily="50" charset="-127"/>
              </a:rPr>
              <a:t>서비스</a:t>
            </a:r>
            <a:r>
              <a:rPr lang="en-US" altLang="ko-KR" sz="1400" b="1" dirty="0">
                <a:latin typeface="Pretendard" panose="02000503000000020004" pitchFamily="50" charset="-127"/>
                <a:ea typeface="Pretendard" panose="02000503000000020004" pitchFamily="50" charset="-127"/>
                <a:cs typeface="Pretendard" panose="02000503000000020004" pitchFamily="50" charset="-127"/>
              </a:rPr>
              <a:t> </a:t>
            </a:r>
            <a:r>
              <a:rPr lang="ko-KR" altLang="en-US" sz="1400" b="1" dirty="0">
                <a:latin typeface="Pretendard" panose="02000503000000020004" pitchFamily="50" charset="-127"/>
                <a:ea typeface="Pretendard" panose="02000503000000020004" pitchFamily="50" charset="-127"/>
                <a:cs typeface="Pretendard" panose="02000503000000020004" pitchFamily="50" charset="-127"/>
              </a:rPr>
              <a:t>이용 계약서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3BE4FD7-2D24-B0E1-CA9D-11397BE0A633}"/>
              </a:ext>
            </a:extLst>
          </p:cNvPr>
          <p:cNvSpPr txBox="1"/>
          <p:nvPr/>
        </p:nvSpPr>
        <p:spPr>
          <a:xfrm>
            <a:off x="297197" y="5905822"/>
            <a:ext cx="6263606" cy="12653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indent="0" algn="ctr" fontAlgn="base" latinLnBrk="0">
              <a:lnSpc>
                <a:spcPct val="160000"/>
              </a:lnSpc>
              <a:buNone/>
            </a:pPr>
            <a:r>
              <a:rPr lang="ko-KR" altLang="en-US" sz="1100" dirty="0">
                <a:latin typeface="Pretendard" panose="02000503000000020004" pitchFamily="50" charset="-127"/>
                <a:ea typeface="Pretendard" panose="02000503000000020004" pitchFamily="50" charset="-127"/>
                <a:cs typeface="Pretendard" panose="02000503000000020004" pitchFamily="50" charset="-127"/>
              </a:rPr>
              <a:t>위와 같이 서비스 계약내용을 확인 및 동의하고 서비스 이용 계약을 체결합니다 </a:t>
            </a:r>
          </a:p>
          <a:p>
            <a:pPr marL="0" marR="0" indent="0" algn="ctr" fontAlgn="base" latinLnBrk="0">
              <a:lnSpc>
                <a:spcPct val="160000"/>
              </a:lnSpc>
              <a:buNone/>
            </a:pPr>
            <a:endParaRPr lang="en-US" altLang="ko-KR" sz="500" dirty="0">
              <a:latin typeface="Pretendard" panose="02000503000000020004" pitchFamily="50" charset="-127"/>
              <a:ea typeface="Pretendard" panose="02000503000000020004" pitchFamily="50" charset="-127"/>
              <a:cs typeface="Pretendard" panose="02000503000000020004" pitchFamily="50" charset="-127"/>
            </a:endParaRPr>
          </a:p>
          <a:p>
            <a:pPr marL="228600" marR="0" indent="-228600" algn="ctr" fontAlgn="base" latinLnBrk="0">
              <a:lnSpc>
                <a:spcPct val="160000"/>
              </a:lnSpc>
              <a:buAutoNum type="arabicPlain" startAt="20"/>
            </a:pPr>
            <a:r>
              <a:rPr lang="ko-KR" altLang="en-US" sz="1100" dirty="0">
                <a:latin typeface="Pretendard" panose="02000503000000020004" pitchFamily="50" charset="-127"/>
                <a:ea typeface="Pretendard" panose="02000503000000020004" pitchFamily="50" charset="-127"/>
                <a:cs typeface="Pretendard" panose="02000503000000020004" pitchFamily="50" charset="-127"/>
              </a:rPr>
              <a:t>      년       월      일 </a:t>
            </a:r>
            <a:endParaRPr lang="en-US" altLang="ko-KR" sz="1100" dirty="0">
              <a:latin typeface="Pretendard" panose="02000503000000020004" pitchFamily="50" charset="-127"/>
              <a:ea typeface="Pretendard" panose="02000503000000020004" pitchFamily="50" charset="-127"/>
              <a:cs typeface="Pretendard" panose="02000503000000020004" pitchFamily="50" charset="-127"/>
            </a:endParaRPr>
          </a:p>
          <a:p>
            <a:pPr marL="228600" marR="0" indent="-228600" algn="ctr" fontAlgn="base" latinLnBrk="0">
              <a:lnSpc>
                <a:spcPct val="160000"/>
              </a:lnSpc>
              <a:buAutoNum type="arabicPlain" startAt="20"/>
            </a:pPr>
            <a:endParaRPr lang="en-US" altLang="ko-KR" sz="1100" dirty="0">
              <a:latin typeface="Pretendard" panose="02000503000000020004" pitchFamily="50" charset="-127"/>
              <a:ea typeface="Pretendard" panose="02000503000000020004" pitchFamily="50" charset="-127"/>
              <a:cs typeface="Pretendard" panose="02000503000000020004" pitchFamily="50" charset="-127"/>
            </a:endParaRPr>
          </a:p>
          <a:p>
            <a:pPr marL="0" marR="0" indent="0" algn="ctr" fontAlgn="base" latinLnBrk="0">
              <a:lnSpc>
                <a:spcPct val="160000"/>
              </a:lnSpc>
              <a:buNone/>
            </a:pPr>
            <a:r>
              <a:rPr lang="ko-KR" altLang="en-US" sz="1100" dirty="0">
                <a:latin typeface="Pretendard" panose="02000503000000020004" pitchFamily="50" charset="-127"/>
                <a:ea typeface="Pretendard" panose="02000503000000020004" pitchFamily="50" charset="-127"/>
                <a:cs typeface="Pretendard" panose="02000503000000020004" pitchFamily="50" charset="-127"/>
              </a:rPr>
              <a:t>구매자 서명 </a:t>
            </a:r>
            <a:r>
              <a:rPr lang="en-US" altLang="ko-KR" sz="1100" dirty="0">
                <a:latin typeface="Pretendard" panose="02000503000000020004" pitchFamily="50" charset="-127"/>
                <a:ea typeface="Pretendard" panose="02000503000000020004" pitchFamily="50" charset="-127"/>
                <a:cs typeface="Pretendard" panose="02000503000000020004" pitchFamily="50" charset="-127"/>
              </a:rPr>
              <a:t>:                                    (</a:t>
            </a:r>
            <a:r>
              <a:rPr lang="ko-KR" altLang="en-US" sz="1100" dirty="0">
                <a:latin typeface="Pretendard" panose="02000503000000020004" pitchFamily="50" charset="-127"/>
                <a:ea typeface="Pretendard" panose="02000503000000020004" pitchFamily="50" charset="-127"/>
                <a:cs typeface="Pretendard" panose="02000503000000020004" pitchFamily="50" charset="-127"/>
              </a:rPr>
              <a:t>인</a:t>
            </a:r>
            <a:r>
              <a:rPr lang="en-US" altLang="ko-KR" sz="1100" dirty="0">
                <a:latin typeface="Pretendard" panose="02000503000000020004" pitchFamily="50" charset="-127"/>
                <a:ea typeface="Pretendard" panose="02000503000000020004" pitchFamily="50" charset="-127"/>
                <a:cs typeface="Pretendard" panose="02000503000000020004" pitchFamily="50" charset="-127"/>
              </a:rPr>
              <a:t>) </a:t>
            </a:r>
            <a:endParaRPr lang="ko-KR" altLang="en-US" sz="1100" dirty="0">
              <a:latin typeface="Pretendard" panose="02000503000000020004" pitchFamily="50" charset="-127"/>
              <a:ea typeface="Pretendard" panose="02000503000000020004" pitchFamily="50" charset="-127"/>
              <a:cs typeface="Pretendard" panose="0200050300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38156421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6E423C1E-EB28-F99C-1B2A-5F4C2C84535E}"/>
              </a:ext>
            </a:extLst>
          </p:cNvPr>
          <p:cNvSpPr txBox="1"/>
          <p:nvPr/>
        </p:nvSpPr>
        <p:spPr>
          <a:xfrm>
            <a:off x="92538" y="96350"/>
            <a:ext cx="76335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400" b="1" dirty="0">
                <a:solidFill>
                  <a:schemeClr val="bg1"/>
                </a:solidFill>
                <a:latin typeface="Pretendard" panose="02000503000000020004" pitchFamily="50" charset="-127"/>
                <a:ea typeface="Pretendard" panose="02000503000000020004" pitchFamily="50" charset="-127"/>
                <a:cs typeface="Pretendard" panose="02000503000000020004" pitchFamily="50" charset="-127"/>
              </a:rPr>
              <a:t>[</a:t>
            </a:r>
            <a:r>
              <a:rPr lang="ko-KR" altLang="en-US" sz="1400" b="1" dirty="0">
                <a:solidFill>
                  <a:schemeClr val="bg1"/>
                </a:solidFill>
                <a:latin typeface="Pretendard" panose="02000503000000020004" pitchFamily="50" charset="-127"/>
                <a:ea typeface="Pretendard" panose="02000503000000020004" pitchFamily="50" charset="-127"/>
                <a:cs typeface="Pretendard" panose="02000503000000020004" pitchFamily="50" charset="-127"/>
              </a:rPr>
              <a:t>별첨 </a:t>
            </a:r>
            <a:r>
              <a:rPr lang="en-US" altLang="ko-KR" sz="1400" b="1" dirty="0">
                <a:solidFill>
                  <a:schemeClr val="bg1"/>
                </a:solidFill>
                <a:latin typeface="Pretendard" panose="02000503000000020004" pitchFamily="50" charset="-127"/>
                <a:ea typeface="Pretendard" panose="02000503000000020004" pitchFamily="50" charset="-127"/>
                <a:cs typeface="Pretendard" panose="02000503000000020004" pitchFamily="50" charset="-127"/>
              </a:rPr>
              <a:t>1]</a:t>
            </a:r>
            <a:endParaRPr lang="ko-KR" altLang="en-US" sz="1400" b="1" dirty="0">
              <a:solidFill>
                <a:schemeClr val="bg1"/>
              </a:solidFill>
              <a:latin typeface="Pretendard" panose="02000503000000020004" pitchFamily="50" charset="-127"/>
              <a:ea typeface="Pretendard" panose="02000503000000020004" pitchFamily="50" charset="-127"/>
              <a:cs typeface="Pretendard" panose="02000503000000020004" pitchFamily="50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4E4E366-59AB-65B1-01A5-BD246BB097E1}"/>
              </a:ext>
            </a:extLst>
          </p:cNvPr>
          <p:cNvSpPr txBox="1"/>
          <p:nvPr/>
        </p:nvSpPr>
        <p:spPr>
          <a:xfrm>
            <a:off x="3103431" y="751098"/>
            <a:ext cx="6511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1400" b="1" dirty="0">
                <a:latin typeface="Pretendard" panose="02000503000000020004" pitchFamily="50" charset="-127"/>
                <a:ea typeface="Pretendard" panose="02000503000000020004" pitchFamily="50" charset="-127"/>
                <a:cs typeface="Pretendard" panose="02000503000000020004" pitchFamily="50" charset="-127"/>
              </a:rPr>
              <a:t>위임장</a:t>
            </a:r>
          </a:p>
        </p:txBody>
      </p:sp>
      <p:graphicFrame>
        <p:nvGraphicFramePr>
          <p:cNvPr id="6" name="표 5">
            <a:extLst>
              <a:ext uri="{FF2B5EF4-FFF2-40B4-BE49-F238E27FC236}">
                <a16:creationId xmlns:a16="http://schemas.microsoft.com/office/drawing/2014/main" id="{65197375-1A5E-3504-1EF3-A6255C8FE1F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76457286"/>
              </p:ext>
            </p:extLst>
          </p:nvPr>
        </p:nvGraphicFramePr>
        <p:xfrm>
          <a:off x="761064" y="1336928"/>
          <a:ext cx="5335872" cy="1939674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1029636">
                  <a:extLst>
                    <a:ext uri="{9D8B030D-6E8A-4147-A177-3AD203B41FA5}">
                      <a16:colId xmlns:a16="http://schemas.microsoft.com/office/drawing/2014/main" val="3625602495"/>
                    </a:ext>
                  </a:extLst>
                </a:gridCol>
                <a:gridCol w="1276350">
                  <a:extLst>
                    <a:ext uri="{9D8B030D-6E8A-4147-A177-3AD203B41FA5}">
                      <a16:colId xmlns:a16="http://schemas.microsoft.com/office/drawing/2014/main" val="3482578355"/>
                    </a:ext>
                  </a:extLst>
                </a:gridCol>
                <a:gridCol w="3029886">
                  <a:extLst>
                    <a:ext uri="{9D8B030D-6E8A-4147-A177-3AD203B41FA5}">
                      <a16:colId xmlns:a16="http://schemas.microsoft.com/office/drawing/2014/main" val="2392554535"/>
                    </a:ext>
                  </a:extLst>
                </a:gridCol>
              </a:tblGrid>
              <a:tr h="323279">
                <a:tc rowSpan="4"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>
                          <a:latin typeface="Pretendard" panose="02000503000000020004" pitchFamily="50" charset="-127"/>
                          <a:ea typeface="Pretendard" panose="02000503000000020004" pitchFamily="50" charset="-127"/>
                          <a:cs typeface="Pretendard" panose="02000503000000020004" pitchFamily="50" charset="-127"/>
                        </a:rPr>
                        <a:t>위임인</a:t>
                      </a:r>
                      <a:endParaRPr lang="en-US" altLang="ko-KR" sz="1200" dirty="0">
                        <a:latin typeface="Pretendard" panose="02000503000000020004" pitchFamily="50" charset="-127"/>
                        <a:ea typeface="Pretendard" panose="02000503000000020004" pitchFamily="50" charset="-127"/>
                        <a:cs typeface="Pretendard" panose="02000503000000020004" pitchFamily="50" charset="-127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200" dirty="0" err="1">
                          <a:latin typeface="Pretendard" panose="02000503000000020004" pitchFamily="50" charset="-127"/>
                          <a:ea typeface="Pretendard" panose="02000503000000020004" pitchFamily="50" charset="-127"/>
                          <a:cs typeface="Pretendard" panose="02000503000000020004" pitchFamily="50" charset="-127"/>
                        </a:rPr>
                        <a:t>병원명</a:t>
                      </a:r>
                      <a:endParaRPr lang="ko-KR" altLang="en-US" sz="1200" dirty="0">
                        <a:latin typeface="Pretendard" panose="02000503000000020004" pitchFamily="50" charset="-127"/>
                        <a:ea typeface="Pretendard" panose="02000503000000020004" pitchFamily="50" charset="-127"/>
                        <a:cs typeface="Pretendard" panose="02000503000000020004" pitchFamily="50" charset="-127"/>
                      </a:endParaRPr>
                    </a:p>
                  </a:txBody>
                  <a:tcPr marL="72000" marR="72000" marT="36000" marB="360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latinLnBrk="1"/>
                      <a:endParaRPr lang="ko-KR" altLang="en-US" sz="1200" dirty="0">
                        <a:latin typeface="Pretendard" panose="02000503000000020004" pitchFamily="50" charset="-127"/>
                        <a:ea typeface="Pretendard" panose="02000503000000020004" pitchFamily="50" charset="-127"/>
                        <a:cs typeface="Pretendard" panose="02000503000000020004" pitchFamily="50" charset="-127"/>
                      </a:endParaRPr>
                    </a:p>
                  </a:txBody>
                  <a:tcPr marL="72000" marR="72000" marT="36000" marB="360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04851912"/>
                  </a:ext>
                </a:extLst>
              </a:tr>
              <a:tr h="323279"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200" dirty="0">
                          <a:latin typeface="Pretendard" panose="02000503000000020004" pitchFamily="50" charset="-127"/>
                          <a:ea typeface="Pretendard" panose="02000503000000020004" pitchFamily="50" charset="-127"/>
                          <a:cs typeface="Pretendard" panose="02000503000000020004" pitchFamily="50" charset="-127"/>
                        </a:rPr>
                        <a:t>위임자</a:t>
                      </a:r>
                      <a:r>
                        <a:rPr lang="en-US" altLang="ko-KR" sz="1200" dirty="0">
                          <a:latin typeface="Pretendard" panose="02000503000000020004" pitchFamily="50" charset="-127"/>
                          <a:ea typeface="Pretendard" panose="02000503000000020004" pitchFamily="50" charset="-127"/>
                          <a:cs typeface="Pretendard" panose="02000503000000020004" pitchFamily="50" charset="-127"/>
                        </a:rPr>
                        <a:t>(</a:t>
                      </a:r>
                      <a:r>
                        <a:rPr lang="ko-KR" altLang="en-US" sz="1200" dirty="0">
                          <a:latin typeface="Pretendard" panose="02000503000000020004" pitchFamily="50" charset="-127"/>
                          <a:ea typeface="Pretendard" panose="02000503000000020004" pitchFamily="50" charset="-127"/>
                          <a:cs typeface="Pretendard" panose="02000503000000020004" pitchFamily="50" charset="-127"/>
                        </a:rPr>
                        <a:t>가입자명</a:t>
                      </a:r>
                      <a:r>
                        <a:rPr lang="en-US" altLang="ko-KR" sz="1200" dirty="0">
                          <a:latin typeface="Pretendard" panose="02000503000000020004" pitchFamily="50" charset="-127"/>
                          <a:ea typeface="Pretendard" panose="02000503000000020004" pitchFamily="50" charset="-127"/>
                          <a:cs typeface="Pretendard" panose="02000503000000020004" pitchFamily="50" charset="-127"/>
                        </a:rPr>
                        <a:t>)</a:t>
                      </a:r>
                      <a:endParaRPr lang="ko-KR" altLang="en-US" sz="1200" dirty="0">
                        <a:latin typeface="Pretendard" panose="02000503000000020004" pitchFamily="50" charset="-127"/>
                        <a:ea typeface="Pretendard" panose="02000503000000020004" pitchFamily="50" charset="-127"/>
                        <a:cs typeface="Pretendard" panose="02000503000000020004" pitchFamily="50" charset="-127"/>
                      </a:endParaRPr>
                    </a:p>
                  </a:txBody>
                  <a:tcPr marL="72000" marR="72000" marT="36000" marB="360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latinLnBrk="1"/>
                      <a:endParaRPr lang="ko-KR" altLang="en-US" sz="1200" dirty="0">
                        <a:latin typeface="Pretendard" panose="02000503000000020004" pitchFamily="50" charset="-127"/>
                        <a:ea typeface="Pretendard" panose="02000503000000020004" pitchFamily="50" charset="-127"/>
                        <a:cs typeface="Pretendard" panose="02000503000000020004" pitchFamily="50" charset="-127"/>
                      </a:endParaRPr>
                    </a:p>
                  </a:txBody>
                  <a:tcPr marL="72000" marR="72000" marT="36000" marB="360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76749836"/>
                  </a:ext>
                </a:extLst>
              </a:tr>
              <a:tr h="323279"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200" dirty="0">
                          <a:latin typeface="Pretendard" panose="02000503000000020004" pitchFamily="50" charset="-127"/>
                          <a:ea typeface="Pretendard" panose="02000503000000020004" pitchFamily="50" charset="-127"/>
                          <a:cs typeface="Pretendard" panose="02000503000000020004" pitchFamily="50" charset="-127"/>
                        </a:rPr>
                        <a:t>사업자</a:t>
                      </a:r>
                      <a:r>
                        <a:rPr lang="en-US" altLang="ko-KR" sz="1200" dirty="0">
                          <a:latin typeface="Pretendard" panose="02000503000000020004" pitchFamily="50" charset="-127"/>
                          <a:ea typeface="Pretendard" panose="02000503000000020004" pitchFamily="50" charset="-127"/>
                          <a:cs typeface="Pretendard" panose="02000503000000020004" pitchFamily="50" charset="-127"/>
                        </a:rPr>
                        <a:t> </a:t>
                      </a:r>
                      <a:r>
                        <a:rPr lang="ko-KR" altLang="en-US" sz="1200" dirty="0">
                          <a:latin typeface="Pretendard" panose="02000503000000020004" pitchFamily="50" charset="-127"/>
                          <a:ea typeface="Pretendard" panose="02000503000000020004" pitchFamily="50" charset="-127"/>
                          <a:cs typeface="Pretendard" panose="02000503000000020004" pitchFamily="50" charset="-127"/>
                        </a:rPr>
                        <a:t>등록번호</a:t>
                      </a:r>
                      <a:r>
                        <a:rPr lang="en-US" altLang="ko-KR" sz="1200" dirty="0">
                          <a:latin typeface="Pretendard" panose="02000503000000020004" pitchFamily="50" charset="-127"/>
                          <a:ea typeface="Pretendard" panose="02000503000000020004" pitchFamily="50" charset="-127"/>
                          <a:cs typeface="Pretendard" panose="02000503000000020004" pitchFamily="50" charset="-127"/>
                        </a:rPr>
                        <a:t> </a:t>
                      </a:r>
                      <a:endParaRPr lang="ko-KR" altLang="en-US" sz="1200" dirty="0">
                        <a:latin typeface="Pretendard" panose="02000503000000020004" pitchFamily="50" charset="-127"/>
                        <a:ea typeface="Pretendard" panose="02000503000000020004" pitchFamily="50" charset="-127"/>
                        <a:cs typeface="Pretendard" panose="02000503000000020004" pitchFamily="50" charset="-127"/>
                      </a:endParaRPr>
                    </a:p>
                  </a:txBody>
                  <a:tcPr marL="72000" marR="72000" marT="36000" marB="360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latinLnBrk="1"/>
                      <a:endParaRPr lang="ko-KR" altLang="en-US" sz="1200" dirty="0">
                        <a:latin typeface="Pretendard" panose="02000503000000020004" pitchFamily="50" charset="-127"/>
                        <a:ea typeface="Pretendard" panose="02000503000000020004" pitchFamily="50" charset="-127"/>
                        <a:cs typeface="Pretendard" panose="02000503000000020004" pitchFamily="50" charset="-127"/>
                      </a:endParaRPr>
                    </a:p>
                  </a:txBody>
                  <a:tcPr marL="72000" marR="72000" marT="36000" marB="360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22723721"/>
                  </a:ext>
                </a:extLst>
              </a:tr>
              <a:tr h="323279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050" dirty="0">
                        <a:latin typeface="Pretendard" panose="02000503000000020004" pitchFamily="50" charset="-127"/>
                        <a:ea typeface="Pretendard" panose="02000503000000020004" pitchFamily="50" charset="-127"/>
                        <a:cs typeface="Pretendard" panose="02000503000000020004" pitchFamily="50" charset="-127"/>
                      </a:endParaRPr>
                    </a:p>
                  </a:txBody>
                  <a:tcPr marL="72000" marR="72000" marT="36000" marB="360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200" dirty="0">
                          <a:latin typeface="Pretendard" panose="02000503000000020004" pitchFamily="50" charset="-127"/>
                          <a:ea typeface="Pretendard" panose="02000503000000020004" pitchFamily="50" charset="-127"/>
                          <a:cs typeface="Pretendard" panose="02000503000000020004" pitchFamily="50" charset="-127"/>
                        </a:rPr>
                        <a:t>대표전화</a:t>
                      </a:r>
                      <a:r>
                        <a:rPr lang="en-US" altLang="ko-KR" sz="1200" dirty="0">
                          <a:latin typeface="Pretendard" panose="02000503000000020004" pitchFamily="50" charset="-127"/>
                          <a:ea typeface="Pretendard" panose="02000503000000020004" pitchFamily="50" charset="-127"/>
                          <a:cs typeface="Pretendard" panose="02000503000000020004" pitchFamily="50" charset="-127"/>
                        </a:rPr>
                        <a:t> </a:t>
                      </a:r>
                      <a:endParaRPr lang="ko-KR" altLang="en-US" sz="1200" dirty="0">
                        <a:latin typeface="Pretendard" panose="02000503000000020004" pitchFamily="50" charset="-127"/>
                        <a:ea typeface="Pretendard" panose="02000503000000020004" pitchFamily="50" charset="-127"/>
                        <a:cs typeface="Pretendard" panose="02000503000000020004" pitchFamily="50" charset="-127"/>
                      </a:endParaRPr>
                    </a:p>
                  </a:txBody>
                  <a:tcPr marL="72000" marR="72000" marT="36000" marB="360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latinLnBrk="1"/>
                      <a:endParaRPr lang="ko-KR" altLang="en-US" sz="1200" dirty="0">
                        <a:latin typeface="Pretendard" panose="02000503000000020004" pitchFamily="50" charset="-127"/>
                        <a:ea typeface="Pretendard" panose="02000503000000020004" pitchFamily="50" charset="-127"/>
                        <a:cs typeface="Pretendard" panose="02000503000000020004" pitchFamily="50" charset="-127"/>
                      </a:endParaRPr>
                    </a:p>
                  </a:txBody>
                  <a:tcPr marL="72000" marR="72000" marT="36000" marB="360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93636626"/>
                  </a:ext>
                </a:extLst>
              </a:tr>
              <a:tr h="323279"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>
                          <a:latin typeface="Pretendard" panose="02000503000000020004" pitchFamily="50" charset="-127"/>
                          <a:ea typeface="Pretendard" panose="02000503000000020004" pitchFamily="50" charset="-127"/>
                          <a:cs typeface="Pretendard" panose="02000503000000020004" pitchFamily="50" charset="-127"/>
                        </a:rPr>
                        <a:t>수임인</a:t>
                      </a:r>
                    </a:p>
                  </a:txBody>
                  <a:tcPr marL="72000" marR="72000" marT="36000" marB="360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200" dirty="0">
                          <a:latin typeface="Pretendard" panose="02000503000000020004" pitchFamily="50" charset="-127"/>
                          <a:ea typeface="Pretendard" panose="02000503000000020004" pitchFamily="50" charset="-127"/>
                          <a:cs typeface="Pretendard" panose="02000503000000020004" pitchFamily="50" charset="-127"/>
                        </a:rPr>
                        <a:t>업체명</a:t>
                      </a:r>
                      <a:r>
                        <a:rPr lang="en-US" altLang="ko-KR" sz="1200" dirty="0">
                          <a:latin typeface="Pretendard" panose="02000503000000020004" pitchFamily="50" charset="-127"/>
                          <a:ea typeface="Pretendard" panose="02000503000000020004" pitchFamily="50" charset="-127"/>
                          <a:cs typeface="Pretendard" panose="02000503000000020004" pitchFamily="50" charset="-127"/>
                        </a:rPr>
                        <a:t>(</a:t>
                      </a:r>
                      <a:r>
                        <a:rPr lang="ko-KR" altLang="en-US" sz="1200" dirty="0">
                          <a:latin typeface="Pretendard" panose="02000503000000020004" pitchFamily="50" charset="-127"/>
                          <a:ea typeface="Pretendard" panose="02000503000000020004" pitchFamily="50" charset="-127"/>
                          <a:cs typeface="Pretendard" panose="02000503000000020004" pitchFamily="50" charset="-127"/>
                        </a:rPr>
                        <a:t>성명</a:t>
                      </a:r>
                      <a:r>
                        <a:rPr lang="en-US" altLang="ko-KR" sz="1200" dirty="0">
                          <a:latin typeface="Pretendard" panose="02000503000000020004" pitchFamily="50" charset="-127"/>
                          <a:ea typeface="Pretendard" panose="02000503000000020004" pitchFamily="50" charset="-127"/>
                          <a:cs typeface="Pretendard" panose="02000503000000020004" pitchFamily="50" charset="-127"/>
                        </a:rPr>
                        <a:t>)</a:t>
                      </a:r>
                      <a:endParaRPr lang="ko-KR" altLang="en-US" sz="1200" dirty="0">
                        <a:latin typeface="Pretendard" panose="02000503000000020004" pitchFamily="50" charset="-127"/>
                        <a:ea typeface="Pretendard" panose="02000503000000020004" pitchFamily="50" charset="-127"/>
                        <a:cs typeface="Pretendard" panose="02000503000000020004" pitchFamily="50" charset="-127"/>
                      </a:endParaRPr>
                    </a:p>
                  </a:txBody>
                  <a:tcPr marL="72000" marR="72000" marT="36000" marB="360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200" dirty="0">
                          <a:latin typeface="Pretendard" panose="02000503000000020004" pitchFamily="50" charset="-127"/>
                          <a:ea typeface="Pretendard" panose="02000503000000020004" pitchFamily="50" charset="-127"/>
                          <a:cs typeface="Pretendard" panose="02000503000000020004" pitchFamily="50" charset="-127"/>
                        </a:rPr>
                        <a:t>주식회사 </a:t>
                      </a:r>
                      <a:r>
                        <a:rPr lang="ko-KR" altLang="en-US" sz="1200" dirty="0" err="1">
                          <a:latin typeface="Pretendard" panose="02000503000000020004" pitchFamily="50" charset="-127"/>
                          <a:ea typeface="Pretendard" panose="02000503000000020004" pitchFamily="50" charset="-127"/>
                          <a:cs typeface="Pretendard" panose="02000503000000020004" pitchFamily="50" charset="-127"/>
                        </a:rPr>
                        <a:t>다이퀘스트</a:t>
                      </a:r>
                      <a:endParaRPr lang="ko-KR" altLang="en-US" sz="1200" dirty="0">
                        <a:latin typeface="Pretendard" panose="02000503000000020004" pitchFamily="50" charset="-127"/>
                        <a:ea typeface="Pretendard" panose="02000503000000020004" pitchFamily="50" charset="-127"/>
                        <a:cs typeface="Pretendard" panose="02000503000000020004" pitchFamily="50" charset="-127"/>
                      </a:endParaRPr>
                    </a:p>
                  </a:txBody>
                  <a:tcPr marL="72000" marR="72000" marT="36000" marB="360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77069787"/>
                  </a:ext>
                </a:extLst>
              </a:tr>
              <a:tr h="323279">
                <a:tc vMerge="1">
                  <a:txBody>
                    <a:bodyPr/>
                    <a:lstStyle/>
                    <a:p>
                      <a:endParaRPr dirty="0"/>
                    </a:p>
                  </a:txBody>
                  <a:tcPr marL="72000" marR="72000" marT="36000" marB="360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200" dirty="0">
                          <a:latin typeface="Pretendard" panose="02000503000000020004" pitchFamily="50" charset="-127"/>
                          <a:ea typeface="Pretendard" panose="02000503000000020004" pitchFamily="50" charset="-127"/>
                          <a:cs typeface="Pretendard" panose="02000503000000020004" pitchFamily="50" charset="-127"/>
                        </a:rPr>
                        <a:t>사업자등록번호</a:t>
                      </a:r>
                    </a:p>
                  </a:txBody>
                  <a:tcPr marL="72000" marR="72000" marT="36000" marB="360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1200" kern="1200" dirty="0">
                          <a:solidFill>
                            <a:schemeClr val="dk1"/>
                          </a:solidFill>
                          <a:effectLst/>
                          <a:latin typeface="Pretendard" panose="02000503000000020004" pitchFamily="50" charset="-127"/>
                          <a:ea typeface="Pretendard" panose="02000503000000020004" pitchFamily="50" charset="-127"/>
                          <a:cs typeface="Pretendard" panose="02000503000000020004" pitchFamily="50" charset="-127"/>
                        </a:rPr>
                        <a:t>105-86-08825</a:t>
                      </a:r>
                      <a:endParaRPr lang="ko-KR" altLang="en-US" sz="1200" dirty="0">
                        <a:latin typeface="Pretendard" panose="02000503000000020004" pitchFamily="50" charset="-127"/>
                        <a:ea typeface="Pretendard" panose="02000503000000020004" pitchFamily="50" charset="-127"/>
                        <a:cs typeface="Pretendard" panose="02000503000000020004" pitchFamily="50" charset="-127"/>
                      </a:endParaRPr>
                    </a:p>
                  </a:txBody>
                  <a:tcPr marL="72000" marR="72000" marT="36000" marB="360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50212435"/>
                  </a:ext>
                </a:extLst>
              </a:tr>
            </a:tbl>
          </a:graphicData>
        </a:graphic>
      </p:graphicFrame>
      <p:sp>
        <p:nvSpPr>
          <p:cNvPr id="15" name="TextBox 14">
            <a:extLst>
              <a:ext uri="{FF2B5EF4-FFF2-40B4-BE49-F238E27FC236}">
                <a16:creationId xmlns:a16="http://schemas.microsoft.com/office/drawing/2014/main" id="{B595A098-2CD0-0EF6-E541-6908A0A8B5A1}"/>
              </a:ext>
            </a:extLst>
          </p:cNvPr>
          <p:cNvSpPr txBox="1"/>
          <p:nvPr/>
        </p:nvSpPr>
        <p:spPr>
          <a:xfrm>
            <a:off x="776678" y="3666729"/>
            <a:ext cx="5304657" cy="94218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fontAlgn="base">
              <a:lnSpc>
                <a:spcPct val="160000"/>
              </a:lnSpc>
            </a:pPr>
            <a:r>
              <a:rPr lang="en-US" altLang="ko-KR" sz="1200" dirty="0">
                <a:latin typeface="Pretendard" panose="02000503000000020004" pitchFamily="50" charset="-127"/>
                <a:ea typeface="Pretendard" panose="02000503000000020004" pitchFamily="50" charset="-127"/>
                <a:cs typeface="Pretendard" panose="02000503000000020004" pitchFamily="50" charset="-127"/>
              </a:rPr>
              <a:t>※</a:t>
            </a:r>
            <a:r>
              <a:rPr lang="ko-KR" altLang="en-US" sz="1200" dirty="0">
                <a:latin typeface="Pretendard" panose="02000503000000020004" pitchFamily="50" charset="-127"/>
                <a:ea typeface="Pretendard" panose="02000503000000020004" pitchFamily="50" charset="-127"/>
                <a:cs typeface="Pretendard" panose="02000503000000020004" pitchFamily="50" charset="-127"/>
              </a:rPr>
              <a:t> 위임사항</a:t>
            </a:r>
            <a:r>
              <a:rPr lang="en-US" altLang="ko-KR" sz="1200" dirty="0">
                <a:latin typeface="Pretendard" panose="02000503000000020004" pitchFamily="50" charset="-127"/>
                <a:ea typeface="Pretendard" panose="02000503000000020004" pitchFamily="50" charset="-127"/>
                <a:cs typeface="Pretendard" panose="02000503000000020004" pitchFamily="50" charset="-127"/>
              </a:rPr>
              <a:t>: </a:t>
            </a:r>
            <a:r>
              <a:rPr lang="ko-KR" altLang="en-US" sz="1200" dirty="0">
                <a:latin typeface="Pretendard" panose="02000503000000020004" pitchFamily="50" charset="-127"/>
                <a:ea typeface="Pretendard" panose="02000503000000020004" pitchFamily="50" charset="-127"/>
                <a:cs typeface="Pretendard" panose="02000503000000020004" pitchFamily="50" charset="-127"/>
              </a:rPr>
              <a:t>위임자는 </a:t>
            </a:r>
            <a:r>
              <a:rPr lang="en-US" altLang="ko-KR" sz="1200" dirty="0">
                <a:latin typeface="Pretendard" panose="02000503000000020004" pitchFamily="50" charset="-127"/>
                <a:ea typeface="Pretendard" panose="02000503000000020004" pitchFamily="50" charset="-127"/>
                <a:cs typeface="Pretendard" panose="02000503000000020004" pitchFamily="50" charset="-127"/>
              </a:rPr>
              <a:t>AI </a:t>
            </a:r>
            <a:r>
              <a:rPr lang="ko-KR" altLang="en-US" sz="1200" dirty="0" err="1">
                <a:latin typeface="Pretendard" panose="02000503000000020004" pitchFamily="50" charset="-127"/>
                <a:ea typeface="Pretendard" panose="02000503000000020004" pitchFamily="50" charset="-127"/>
                <a:cs typeface="Pretendard" panose="02000503000000020004" pitchFamily="50" charset="-127"/>
              </a:rPr>
              <a:t>어웰</a:t>
            </a:r>
            <a:r>
              <a:rPr lang="ko-KR" altLang="en-US" sz="1200" dirty="0">
                <a:latin typeface="Pretendard" panose="02000503000000020004" pitchFamily="50" charset="-127"/>
                <a:ea typeface="Pretendard" panose="02000503000000020004" pitchFamily="50" charset="-127"/>
                <a:cs typeface="Pretendard" panose="02000503000000020004" pitchFamily="50" charset="-127"/>
              </a:rPr>
              <a:t> 워크센터 서비스 개시를 위해 </a:t>
            </a:r>
            <a:endParaRPr lang="en-US" altLang="ko-KR" sz="1200" dirty="0">
              <a:latin typeface="Pretendard" panose="02000503000000020004" pitchFamily="50" charset="-127"/>
              <a:ea typeface="Pretendard" panose="02000503000000020004" pitchFamily="50" charset="-127"/>
              <a:cs typeface="Pretendard" panose="02000503000000020004" pitchFamily="50" charset="-127"/>
            </a:endParaRPr>
          </a:p>
          <a:p>
            <a:pPr algn="ctr" fontAlgn="base">
              <a:lnSpc>
                <a:spcPct val="160000"/>
              </a:lnSpc>
            </a:pPr>
            <a:r>
              <a:rPr lang="ko-KR" altLang="en-US" sz="1200" dirty="0">
                <a:latin typeface="Pretendard" panose="02000503000000020004" pitchFamily="50" charset="-127"/>
                <a:ea typeface="Pretendard" panose="02000503000000020004" pitchFamily="50" charset="-127"/>
                <a:cs typeface="Pretendard" panose="02000503000000020004" pitchFamily="50" charset="-127"/>
              </a:rPr>
              <a:t>현재 사용하고 있는 위임자의 발신번호를 워크센터 서비스로 착신전환 하는데 필요한 </a:t>
            </a:r>
            <a:endParaRPr lang="en-US" altLang="ko-KR" sz="1200" dirty="0">
              <a:latin typeface="Pretendard" panose="02000503000000020004" pitchFamily="50" charset="-127"/>
              <a:ea typeface="Pretendard" panose="02000503000000020004" pitchFamily="50" charset="-127"/>
              <a:cs typeface="Pretendard" panose="02000503000000020004" pitchFamily="50" charset="-127"/>
            </a:endParaRPr>
          </a:p>
          <a:p>
            <a:pPr algn="ctr" fontAlgn="base">
              <a:lnSpc>
                <a:spcPct val="160000"/>
              </a:lnSpc>
            </a:pPr>
            <a:r>
              <a:rPr lang="ko-KR" altLang="en-US" sz="1200" dirty="0">
                <a:latin typeface="Pretendard" panose="02000503000000020004" pitchFamily="50" charset="-127"/>
                <a:ea typeface="Pretendard" panose="02000503000000020004" pitchFamily="50" charset="-127"/>
                <a:cs typeface="Pretendard" panose="02000503000000020004" pitchFamily="50" charset="-127"/>
              </a:rPr>
              <a:t>제반 사항 처리 및 </a:t>
            </a:r>
            <a:r>
              <a:rPr lang="ko-KR" altLang="en-US" sz="1200" dirty="0" err="1">
                <a:latin typeface="Pretendard" panose="02000503000000020004" pitchFamily="50" charset="-127"/>
                <a:ea typeface="Pretendard" panose="02000503000000020004" pitchFamily="50" charset="-127"/>
                <a:cs typeface="Pretendard" panose="02000503000000020004" pitchFamily="50" charset="-127"/>
              </a:rPr>
              <a:t>비즈엠</a:t>
            </a:r>
            <a:r>
              <a:rPr lang="ko-KR" altLang="en-US" sz="1200" dirty="0">
                <a:latin typeface="Pretendard" panose="02000503000000020004" pitchFamily="50" charset="-127"/>
                <a:ea typeface="Pretendard" panose="02000503000000020004" pitchFamily="50" charset="-127"/>
                <a:cs typeface="Pretendard" panose="02000503000000020004" pitchFamily="50" charset="-127"/>
              </a:rPr>
              <a:t> 서비스에 등록</a:t>
            </a:r>
            <a:r>
              <a:rPr lang="en-US" altLang="ko-KR" sz="1200" dirty="0">
                <a:latin typeface="Pretendard" panose="02000503000000020004" pitchFamily="50" charset="-127"/>
                <a:ea typeface="Pretendard" panose="02000503000000020004" pitchFamily="50" charset="-127"/>
                <a:cs typeface="Pretendard" panose="02000503000000020004" pitchFamily="50" charset="-127"/>
              </a:rPr>
              <a:t>, </a:t>
            </a:r>
            <a:r>
              <a:rPr lang="ko-KR" altLang="en-US" sz="1200" dirty="0">
                <a:latin typeface="Pretendard" panose="02000503000000020004" pitchFamily="50" charset="-127"/>
                <a:ea typeface="Pretendard" panose="02000503000000020004" pitchFamily="50" charset="-127"/>
                <a:cs typeface="Pretendard" panose="02000503000000020004" pitchFamily="50" charset="-127"/>
              </a:rPr>
              <a:t>연결하는 작업 일체를 위임함</a:t>
            </a:r>
            <a:endParaRPr lang="en-US" altLang="ko-KR" sz="1200" dirty="0">
              <a:latin typeface="Pretendard" panose="02000503000000020004" pitchFamily="50" charset="-127"/>
              <a:ea typeface="Pretendard" panose="02000503000000020004" pitchFamily="50" charset="-127"/>
              <a:cs typeface="Pretendard" panose="02000503000000020004" pitchFamily="50" charset="-127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4EF3010D-9188-2F08-8A8B-A8F038AECC30}"/>
              </a:ext>
            </a:extLst>
          </p:cNvPr>
          <p:cNvSpPr txBox="1"/>
          <p:nvPr/>
        </p:nvSpPr>
        <p:spPr>
          <a:xfrm>
            <a:off x="1203012" y="5228208"/>
            <a:ext cx="4451977" cy="123764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indent="0" algn="ctr" fontAlgn="base" latinLnBrk="0">
              <a:lnSpc>
                <a:spcPct val="160000"/>
              </a:lnSpc>
              <a:buNone/>
            </a:pPr>
            <a:r>
              <a:rPr lang="ko-KR" altLang="en-US" sz="1200" dirty="0">
                <a:latin typeface="Pretendard" panose="02000503000000020004" pitchFamily="50" charset="-127"/>
                <a:ea typeface="Pretendard" panose="02000503000000020004" pitchFamily="50" charset="-127"/>
                <a:cs typeface="Pretendard" panose="02000503000000020004" pitchFamily="50" charset="-127"/>
              </a:rPr>
              <a:t>위와 같이 위임하는 사실을 증명합니다</a:t>
            </a:r>
            <a:r>
              <a:rPr lang="en-US" altLang="ko-KR" sz="1200" dirty="0">
                <a:latin typeface="Pretendard" panose="02000503000000020004" pitchFamily="50" charset="-127"/>
                <a:ea typeface="Pretendard" panose="02000503000000020004" pitchFamily="50" charset="-127"/>
                <a:cs typeface="Pretendard" panose="02000503000000020004" pitchFamily="50" charset="-127"/>
              </a:rPr>
              <a:t>. </a:t>
            </a:r>
          </a:p>
          <a:p>
            <a:pPr marL="0" marR="0" indent="0" algn="ctr" fontAlgn="base" latinLnBrk="0">
              <a:lnSpc>
                <a:spcPct val="160000"/>
              </a:lnSpc>
              <a:buNone/>
            </a:pPr>
            <a:endParaRPr lang="en-US" altLang="ko-KR" sz="1200" dirty="0">
              <a:latin typeface="Pretendard" panose="02000503000000020004" pitchFamily="50" charset="-127"/>
              <a:ea typeface="Pretendard" panose="02000503000000020004" pitchFamily="50" charset="-127"/>
              <a:cs typeface="Pretendard" panose="02000503000000020004" pitchFamily="50" charset="-127"/>
            </a:endParaRPr>
          </a:p>
          <a:p>
            <a:pPr marL="0" marR="0" indent="0" algn="ctr" fontAlgn="base" latinLnBrk="0">
              <a:lnSpc>
                <a:spcPct val="160000"/>
              </a:lnSpc>
              <a:buNone/>
            </a:pPr>
            <a:r>
              <a:rPr lang="ko-KR" altLang="en-US" sz="1200" dirty="0">
                <a:latin typeface="Pretendard" panose="02000503000000020004" pitchFamily="50" charset="-127"/>
                <a:ea typeface="Pretendard" panose="02000503000000020004" pitchFamily="50" charset="-127"/>
                <a:cs typeface="Pretendard" panose="02000503000000020004" pitchFamily="50" charset="-127"/>
              </a:rPr>
              <a:t>위임일자</a:t>
            </a:r>
            <a:r>
              <a:rPr lang="en-US" altLang="ko-KR" sz="1200" dirty="0">
                <a:latin typeface="Pretendard" panose="02000503000000020004" pitchFamily="50" charset="-127"/>
                <a:ea typeface="Pretendard" panose="02000503000000020004" pitchFamily="50" charset="-127"/>
                <a:cs typeface="Pretendard" panose="02000503000000020004" pitchFamily="50" charset="-127"/>
              </a:rPr>
              <a:t>:    20      </a:t>
            </a:r>
            <a:r>
              <a:rPr lang="ko-KR" altLang="en-US" sz="1200" dirty="0">
                <a:latin typeface="Pretendard" panose="02000503000000020004" pitchFamily="50" charset="-127"/>
                <a:ea typeface="Pretendard" panose="02000503000000020004" pitchFamily="50" charset="-127"/>
                <a:cs typeface="Pretendard" panose="02000503000000020004" pitchFamily="50" charset="-127"/>
              </a:rPr>
              <a:t>년       월      일 </a:t>
            </a:r>
          </a:p>
          <a:p>
            <a:pPr marL="0" marR="0" indent="0" algn="ctr" fontAlgn="base" latinLnBrk="0">
              <a:lnSpc>
                <a:spcPct val="160000"/>
              </a:lnSpc>
              <a:buNone/>
            </a:pPr>
            <a:r>
              <a:rPr lang="ko-KR" altLang="en-US" sz="1200" dirty="0">
                <a:latin typeface="Pretendard" panose="02000503000000020004" pitchFamily="50" charset="-127"/>
                <a:ea typeface="Pretendard" panose="02000503000000020004" pitchFamily="50" charset="-127"/>
                <a:cs typeface="Pretendard" panose="02000503000000020004" pitchFamily="50" charset="-127"/>
              </a:rPr>
              <a:t>                        위임인</a:t>
            </a:r>
            <a:r>
              <a:rPr lang="en-US" altLang="ko-KR" sz="1200" dirty="0">
                <a:latin typeface="Pretendard" panose="02000503000000020004" pitchFamily="50" charset="-127"/>
                <a:ea typeface="Pretendard" panose="02000503000000020004" pitchFamily="50" charset="-127"/>
                <a:cs typeface="Pretendard" panose="02000503000000020004" pitchFamily="50" charset="-127"/>
              </a:rPr>
              <a:t>:                                                (</a:t>
            </a:r>
            <a:r>
              <a:rPr lang="ko-KR" altLang="en-US" sz="1200" dirty="0">
                <a:latin typeface="Pretendard" panose="02000503000000020004" pitchFamily="50" charset="-127"/>
                <a:ea typeface="Pretendard" panose="02000503000000020004" pitchFamily="50" charset="-127"/>
                <a:cs typeface="Pretendard" panose="02000503000000020004" pitchFamily="50" charset="-127"/>
              </a:rPr>
              <a:t>인감 날인</a:t>
            </a:r>
            <a:r>
              <a:rPr lang="en-US" altLang="ko-KR" sz="1200" dirty="0">
                <a:latin typeface="Pretendard" panose="02000503000000020004" pitchFamily="50" charset="-127"/>
                <a:ea typeface="Pretendard" panose="02000503000000020004" pitchFamily="50" charset="-127"/>
                <a:cs typeface="Pretendard" panose="02000503000000020004" pitchFamily="50" charset="-127"/>
              </a:rPr>
              <a:t>)</a:t>
            </a:r>
            <a:endParaRPr lang="ko-KR" altLang="en-US" sz="1200" dirty="0">
              <a:latin typeface="Pretendard" panose="02000503000000020004" pitchFamily="50" charset="-127"/>
              <a:ea typeface="Pretendard" panose="02000503000000020004" pitchFamily="50" charset="-127"/>
              <a:cs typeface="Pretendard" panose="0200050300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96541308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테마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2801</TotalTime>
  <Words>789</Words>
  <Application>Microsoft Office PowerPoint</Application>
  <PresentationFormat>A4 용지(210x297mm)</PresentationFormat>
  <Paragraphs>139</Paragraphs>
  <Slides>3</Slides>
  <Notes>0</Notes>
  <HiddenSlides>1</HiddenSlides>
  <MMClips>0</MMClips>
  <ScaleCrop>false</ScaleCrop>
  <HeadingPairs>
    <vt:vector size="6" baseType="variant">
      <vt:variant>
        <vt:lpstr>사용한 글꼴</vt:lpstr>
      </vt:variant>
      <vt:variant>
        <vt:i4>3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3</vt:i4>
      </vt:variant>
    </vt:vector>
  </HeadingPairs>
  <TitlesOfParts>
    <vt:vector size="7" baseType="lpstr">
      <vt:lpstr>Caviar Dreams</vt:lpstr>
      <vt:lpstr>Pretendard</vt:lpstr>
      <vt:lpstr>Arial</vt:lpstr>
      <vt:lpstr>Office 테마</vt:lpstr>
      <vt:lpstr>PowerPoint 프레젠테이션</vt:lpstr>
      <vt:lpstr>PowerPoint 프레젠테이션</vt:lpstr>
      <vt:lpstr>PowerPoint 프레젠테이션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Hwa Jung Kim</dc:creator>
  <cp:lastModifiedBy>Marie Kim</cp:lastModifiedBy>
  <cp:revision>35</cp:revision>
  <dcterms:created xsi:type="dcterms:W3CDTF">2025-10-29T08:13:39Z</dcterms:created>
  <dcterms:modified xsi:type="dcterms:W3CDTF">2026-06-19T07:48:55Z</dcterms:modified>
</cp:coreProperties>
</file>